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png&amp;ehk=IK9Cyxj7GYOgOhC60Jfbvw&amp;r=0&amp;pid=OfficeInsert" ContentType="image/p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99" r:id="rId3"/>
    <p:sldId id="287" r:id="rId4"/>
    <p:sldId id="258" r:id="rId5"/>
    <p:sldId id="296" r:id="rId6"/>
    <p:sldId id="288" r:id="rId7"/>
    <p:sldId id="259" r:id="rId8"/>
    <p:sldId id="261" r:id="rId9"/>
    <p:sldId id="295" r:id="rId10"/>
    <p:sldId id="262" r:id="rId11"/>
    <p:sldId id="263" r:id="rId12"/>
    <p:sldId id="289" r:id="rId13"/>
    <p:sldId id="300" r:id="rId14"/>
    <p:sldId id="301" r:id="rId15"/>
    <p:sldId id="297" r:id="rId16"/>
    <p:sldId id="265" r:id="rId17"/>
    <p:sldId id="290" r:id="rId18"/>
    <p:sldId id="266" r:id="rId19"/>
    <p:sldId id="267" r:id="rId20"/>
    <p:sldId id="268" r:id="rId21"/>
    <p:sldId id="269" r:id="rId22"/>
    <p:sldId id="270" r:id="rId23"/>
    <p:sldId id="291" r:id="rId24"/>
    <p:sldId id="293" r:id="rId25"/>
    <p:sldId id="292" r:id="rId26"/>
    <p:sldId id="294" r:id="rId27"/>
    <p:sldId id="271" r:id="rId28"/>
    <p:sldId id="272" r:id="rId29"/>
    <p:sldId id="273" r:id="rId30"/>
    <p:sldId id="298" r:id="rId31"/>
    <p:sldId id="274"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DD0B"/>
    <a:srgbClr val="C4BD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2" autoAdjust="0"/>
    <p:restoredTop sz="94628" autoAdjust="0"/>
  </p:normalViewPr>
  <p:slideViewPr>
    <p:cSldViewPr snapToGrid="0" snapToObjects="1">
      <p:cViewPr>
        <p:scale>
          <a:sx n="77" d="100"/>
          <a:sy n="77" d="100"/>
        </p:scale>
        <p:origin x="162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D7E1AD-F067-4E04-AF4C-D458DE9A0A11}"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B0F304C3-3ECC-4E6E-AC33-DF2E2257529E}">
      <dgm:prSet phldrT="[Text]"/>
      <dgm:spPr>
        <a:solidFill>
          <a:schemeClr val="bg2">
            <a:lumMod val="25000"/>
          </a:schemeClr>
        </a:solidFill>
      </dgm:spPr>
      <dgm:t>
        <a:bodyPr/>
        <a:lstStyle/>
        <a:p>
          <a:r>
            <a:rPr lang="en-US" dirty="0"/>
            <a:t>Web Application</a:t>
          </a:r>
        </a:p>
      </dgm:t>
    </dgm:pt>
    <dgm:pt modelId="{2C74F586-4766-4E27-8914-ADBF389DCA66}" type="parTrans" cxnId="{B7689DEF-00EF-4979-ACD6-F3E7934D2E5C}">
      <dgm:prSet/>
      <dgm:spPr/>
      <dgm:t>
        <a:bodyPr/>
        <a:lstStyle/>
        <a:p>
          <a:endParaRPr lang="en-US"/>
        </a:p>
      </dgm:t>
    </dgm:pt>
    <dgm:pt modelId="{B7CE8EE0-5360-4AB4-A998-B6689C2A47C9}" type="sibTrans" cxnId="{B7689DEF-00EF-4979-ACD6-F3E7934D2E5C}">
      <dgm:prSet/>
      <dgm:spPr/>
      <dgm:t>
        <a:bodyPr/>
        <a:lstStyle/>
        <a:p>
          <a:endParaRPr lang="en-US"/>
        </a:p>
      </dgm:t>
    </dgm:pt>
    <dgm:pt modelId="{E1CF004A-4453-4B2A-B03D-F5F7B587F65B}">
      <dgm:prSet phldrT="[Text]"/>
      <dgm:spPr>
        <a:solidFill>
          <a:schemeClr val="bg2">
            <a:lumMod val="50000"/>
          </a:schemeClr>
        </a:solidFill>
      </dgm:spPr>
      <dgm:t>
        <a:bodyPr/>
        <a:lstStyle/>
        <a:p>
          <a:r>
            <a:rPr lang="en-US" dirty="0"/>
            <a:t>User</a:t>
          </a:r>
        </a:p>
      </dgm:t>
    </dgm:pt>
    <dgm:pt modelId="{17B2DA70-C00A-447B-B638-32F27D55118E}" type="parTrans" cxnId="{56DA4681-DD7F-4C0C-99DE-7553FEB49238}">
      <dgm:prSet/>
      <dgm:spPr/>
      <dgm:t>
        <a:bodyPr/>
        <a:lstStyle/>
        <a:p>
          <a:endParaRPr lang="en-US"/>
        </a:p>
      </dgm:t>
    </dgm:pt>
    <dgm:pt modelId="{8823EEE9-60C7-4598-B134-F4C65A967229}" type="sibTrans" cxnId="{56DA4681-DD7F-4C0C-99DE-7553FEB49238}">
      <dgm:prSet/>
      <dgm:spPr/>
      <dgm:t>
        <a:bodyPr/>
        <a:lstStyle/>
        <a:p>
          <a:endParaRPr lang="en-US"/>
        </a:p>
      </dgm:t>
    </dgm:pt>
    <dgm:pt modelId="{57047A95-FFD6-47A7-9C5C-035207C8059A}">
      <dgm:prSet phldrT="[Text]"/>
      <dgm:spPr>
        <a:solidFill>
          <a:schemeClr val="bg2">
            <a:lumMod val="50000"/>
          </a:schemeClr>
        </a:solidFill>
      </dgm:spPr>
      <dgm:t>
        <a:bodyPr/>
        <a:lstStyle/>
        <a:p>
          <a:r>
            <a:rPr lang="en-US" dirty="0"/>
            <a:t>Web Browser</a:t>
          </a:r>
        </a:p>
      </dgm:t>
    </dgm:pt>
    <dgm:pt modelId="{FD9CBFAC-8DEC-45C9-A70E-750E12562B68}" type="parTrans" cxnId="{EBA9F83E-4339-45A3-AFF4-96AD452B4128}">
      <dgm:prSet/>
      <dgm:spPr/>
      <dgm:t>
        <a:bodyPr/>
        <a:lstStyle/>
        <a:p>
          <a:endParaRPr lang="en-US"/>
        </a:p>
      </dgm:t>
    </dgm:pt>
    <dgm:pt modelId="{A03F71AB-A321-45EE-9BE9-23F3A1B5D2E2}" type="sibTrans" cxnId="{EBA9F83E-4339-45A3-AFF4-96AD452B4128}">
      <dgm:prSet/>
      <dgm:spPr/>
      <dgm:t>
        <a:bodyPr/>
        <a:lstStyle/>
        <a:p>
          <a:endParaRPr lang="en-US"/>
        </a:p>
      </dgm:t>
    </dgm:pt>
    <dgm:pt modelId="{137AD0E7-67ED-4969-A7CB-CE888A3EDAEA}">
      <dgm:prSet phldrT="[Text]"/>
      <dgm:spPr>
        <a:solidFill>
          <a:schemeClr val="bg2">
            <a:lumMod val="50000"/>
          </a:schemeClr>
        </a:solidFill>
      </dgm:spPr>
      <dgm:t>
        <a:bodyPr/>
        <a:lstStyle/>
        <a:p>
          <a:r>
            <a:rPr lang="en-US" dirty="0"/>
            <a:t>Internet Connection</a:t>
          </a:r>
        </a:p>
      </dgm:t>
    </dgm:pt>
    <dgm:pt modelId="{E6D1DADD-5E3A-4090-B2CC-097AE2872EB1}" type="parTrans" cxnId="{DEE57BC7-3190-4AB8-B6E3-D3F97C782778}">
      <dgm:prSet/>
      <dgm:spPr/>
      <dgm:t>
        <a:bodyPr/>
        <a:lstStyle/>
        <a:p>
          <a:endParaRPr lang="en-US"/>
        </a:p>
      </dgm:t>
    </dgm:pt>
    <dgm:pt modelId="{01DBA15E-0B68-42D8-88AD-3D9355BB9572}" type="sibTrans" cxnId="{DEE57BC7-3190-4AB8-B6E3-D3F97C782778}">
      <dgm:prSet/>
      <dgm:spPr/>
      <dgm:t>
        <a:bodyPr/>
        <a:lstStyle/>
        <a:p>
          <a:endParaRPr lang="en-US"/>
        </a:p>
      </dgm:t>
    </dgm:pt>
    <dgm:pt modelId="{6F88C6BF-5587-46FC-9DC7-0F84A8E470D5}">
      <dgm:prSet phldrT="[Text]"/>
      <dgm:spPr>
        <a:solidFill>
          <a:schemeClr val="bg2">
            <a:lumMod val="50000"/>
          </a:schemeClr>
        </a:solidFill>
      </dgm:spPr>
      <dgm:t>
        <a:bodyPr/>
        <a:lstStyle/>
        <a:p>
          <a:r>
            <a:rPr lang="en-US" dirty="0"/>
            <a:t>Web</a:t>
          </a:r>
        </a:p>
        <a:p>
          <a:r>
            <a:rPr lang="en-US" dirty="0"/>
            <a:t>Server </a:t>
          </a:r>
        </a:p>
      </dgm:t>
    </dgm:pt>
    <dgm:pt modelId="{937849A9-3E87-4E82-9283-51A4551FE1C9}" type="parTrans" cxnId="{21D64CDE-6B1D-42CB-B2F6-D7AE63BAFA35}">
      <dgm:prSet/>
      <dgm:spPr/>
      <dgm:t>
        <a:bodyPr/>
        <a:lstStyle/>
        <a:p>
          <a:endParaRPr lang="en-US"/>
        </a:p>
      </dgm:t>
    </dgm:pt>
    <dgm:pt modelId="{87AA0E64-D1DB-4699-B350-E01BEC400A86}" type="sibTrans" cxnId="{21D64CDE-6B1D-42CB-B2F6-D7AE63BAFA35}">
      <dgm:prSet/>
      <dgm:spPr/>
      <dgm:t>
        <a:bodyPr/>
        <a:lstStyle/>
        <a:p>
          <a:endParaRPr lang="en-US"/>
        </a:p>
      </dgm:t>
    </dgm:pt>
    <dgm:pt modelId="{564598BA-E82D-4AFA-B80A-A629665CA945}">
      <dgm:prSet phldrT="[Text]"/>
      <dgm:spPr>
        <a:solidFill>
          <a:schemeClr val="bg2">
            <a:lumMod val="50000"/>
          </a:schemeClr>
        </a:solidFill>
      </dgm:spPr>
      <dgm:t>
        <a:bodyPr/>
        <a:lstStyle/>
        <a:p>
          <a:r>
            <a:rPr lang="en-US" dirty="0"/>
            <a:t>Database Server</a:t>
          </a:r>
        </a:p>
      </dgm:t>
    </dgm:pt>
    <dgm:pt modelId="{16A27726-42BB-4D4B-9101-374277B8BFC5}" type="parTrans" cxnId="{363866BD-279F-4614-803C-BA823F7A1889}">
      <dgm:prSet/>
      <dgm:spPr/>
      <dgm:t>
        <a:bodyPr/>
        <a:lstStyle/>
        <a:p>
          <a:endParaRPr lang="en-US"/>
        </a:p>
      </dgm:t>
    </dgm:pt>
    <dgm:pt modelId="{49F3CBE8-12C5-4371-8E51-3C7610A9B7CB}" type="sibTrans" cxnId="{363866BD-279F-4614-803C-BA823F7A1889}">
      <dgm:prSet/>
      <dgm:spPr/>
      <dgm:t>
        <a:bodyPr/>
        <a:lstStyle/>
        <a:p>
          <a:endParaRPr lang="en-US"/>
        </a:p>
      </dgm:t>
    </dgm:pt>
    <dgm:pt modelId="{165019E2-242E-4FDC-A391-9B03B8277CC9}">
      <dgm:prSet phldrT="[Text]"/>
      <dgm:spPr>
        <a:solidFill>
          <a:schemeClr val="bg2">
            <a:lumMod val="50000"/>
          </a:schemeClr>
        </a:solidFill>
      </dgm:spPr>
      <dgm:t>
        <a:bodyPr/>
        <a:lstStyle/>
        <a:p>
          <a:r>
            <a:rPr lang="en-US" dirty="0"/>
            <a:t>Database</a:t>
          </a:r>
        </a:p>
      </dgm:t>
    </dgm:pt>
    <dgm:pt modelId="{9562C45F-F24B-47FE-8920-B583AEBC123F}" type="parTrans" cxnId="{B624E1D1-0A55-451A-A12E-254386199E7F}">
      <dgm:prSet/>
      <dgm:spPr/>
      <dgm:t>
        <a:bodyPr/>
        <a:lstStyle/>
        <a:p>
          <a:endParaRPr lang="en-US"/>
        </a:p>
      </dgm:t>
    </dgm:pt>
    <dgm:pt modelId="{63A016D4-A85E-445E-BFBA-746DBD5001DA}" type="sibTrans" cxnId="{B624E1D1-0A55-451A-A12E-254386199E7F}">
      <dgm:prSet/>
      <dgm:spPr/>
      <dgm:t>
        <a:bodyPr/>
        <a:lstStyle/>
        <a:p>
          <a:endParaRPr lang="en-US"/>
        </a:p>
      </dgm:t>
    </dgm:pt>
    <dgm:pt modelId="{ADD44E7B-2D74-47F9-BB77-660C3E63AD3B}" type="pres">
      <dgm:prSet presAssocID="{3FD7E1AD-F067-4E04-AF4C-D458DE9A0A11}" presName="Name0" presStyleCnt="0">
        <dgm:presLayoutVars>
          <dgm:chMax val="1"/>
          <dgm:chPref val="1"/>
          <dgm:dir/>
          <dgm:animOne val="branch"/>
          <dgm:animLvl val="lvl"/>
        </dgm:presLayoutVars>
      </dgm:prSet>
      <dgm:spPr/>
    </dgm:pt>
    <dgm:pt modelId="{A426F267-1174-4F77-ABD8-42E0C982947E}" type="pres">
      <dgm:prSet presAssocID="{B0F304C3-3ECC-4E6E-AC33-DF2E2257529E}" presName="Parent" presStyleLbl="node0" presStyleIdx="0" presStyleCnt="1">
        <dgm:presLayoutVars>
          <dgm:chMax val="6"/>
          <dgm:chPref val="6"/>
        </dgm:presLayoutVars>
      </dgm:prSet>
      <dgm:spPr/>
    </dgm:pt>
    <dgm:pt modelId="{7488AAD3-431E-4A25-A1B9-2B25040C7930}" type="pres">
      <dgm:prSet presAssocID="{E1CF004A-4453-4B2A-B03D-F5F7B587F65B}" presName="Accent1" presStyleCnt="0"/>
      <dgm:spPr/>
    </dgm:pt>
    <dgm:pt modelId="{33802C4D-9B84-4214-8DF6-1D173B0B7FB0}" type="pres">
      <dgm:prSet presAssocID="{E1CF004A-4453-4B2A-B03D-F5F7B587F65B}" presName="Accent" presStyleLbl="bgShp" presStyleIdx="0" presStyleCnt="6"/>
      <dgm:spPr/>
    </dgm:pt>
    <dgm:pt modelId="{F9762014-7343-4825-9CE8-EE56A67A10AB}" type="pres">
      <dgm:prSet presAssocID="{E1CF004A-4453-4B2A-B03D-F5F7B587F65B}" presName="Child1" presStyleLbl="node1" presStyleIdx="0" presStyleCnt="6">
        <dgm:presLayoutVars>
          <dgm:chMax val="0"/>
          <dgm:chPref val="0"/>
          <dgm:bulletEnabled val="1"/>
        </dgm:presLayoutVars>
      </dgm:prSet>
      <dgm:spPr/>
    </dgm:pt>
    <dgm:pt modelId="{C96FCD1B-9216-401C-9AA8-EF569EBC55C1}" type="pres">
      <dgm:prSet presAssocID="{57047A95-FFD6-47A7-9C5C-035207C8059A}" presName="Accent2" presStyleCnt="0"/>
      <dgm:spPr/>
    </dgm:pt>
    <dgm:pt modelId="{65F8160A-BD26-47CD-A522-9241FAFE4BB6}" type="pres">
      <dgm:prSet presAssocID="{57047A95-FFD6-47A7-9C5C-035207C8059A}" presName="Accent" presStyleLbl="bgShp" presStyleIdx="1" presStyleCnt="6"/>
      <dgm:spPr>
        <a:solidFill>
          <a:schemeClr val="bg2">
            <a:lumMod val="90000"/>
          </a:schemeClr>
        </a:solidFill>
      </dgm:spPr>
    </dgm:pt>
    <dgm:pt modelId="{807D49FC-A25E-4011-A988-358EAC899A2A}" type="pres">
      <dgm:prSet presAssocID="{57047A95-FFD6-47A7-9C5C-035207C8059A}" presName="Child2" presStyleLbl="node1" presStyleIdx="1" presStyleCnt="6">
        <dgm:presLayoutVars>
          <dgm:chMax val="0"/>
          <dgm:chPref val="0"/>
          <dgm:bulletEnabled val="1"/>
        </dgm:presLayoutVars>
      </dgm:prSet>
      <dgm:spPr/>
    </dgm:pt>
    <dgm:pt modelId="{21FB09BD-E4AC-47E0-81E8-8DCB9472D4A6}" type="pres">
      <dgm:prSet presAssocID="{137AD0E7-67ED-4969-A7CB-CE888A3EDAEA}" presName="Accent3" presStyleCnt="0"/>
      <dgm:spPr/>
    </dgm:pt>
    <dgm:pt modelId="{B0DA4B05-64A0-40A4-870B-49395F00A835}" type="pres">
      <dgm:prSet presAssocID="{137AD0E7-67ED-4969-A7CB-CE888A3EDAEA}" presName="Accent" presStyleLbl="bgShp" presStyleIdx="2" presStyleCnt="6"/>
      <dgm:spPr>
        <a:solidFill>
          <a:schemeClr val="bg2">
            <a:lumMod val="90000"/>
          </a:schemeClr>
        </a:solidFill>
      </dgm:spPr>
    </dgm:pt>
    <dgm:pt modelId="{B7EC9ED4-40F6-4A95-8B10-E3E29E3A6600}" type="pres">
      <dgm:prSet presAssocID="{137AD0E7-67ED-4969-A7CB-CE888A3EDAEA}" presName="Child3" presStyleLbl="node1" presStyleIdx="2" presStyleCnt="6">
        <dgm:presLayoutVars>
          <dgm:chMax val="0"/>
          <dgm:chPref val="0"/>
          <dgm:bulletEnabled val="1"/>
        </dgm:presLayoutVars>
      </dgm:prSet>
      <dgm:spPr/>
    </dgm:pt>
    <dgm:pt modelId="{57F8D731-6E36-4ED3-A0C9-F79747EFAC03}" type="pres">
      <dgm:prSet presAssocID="{6F88C6BF-5587-46FC-9DC7-0F84A8E470D5}" presName="Accent4" presStyleCnt="0"/>
      <dgm:spPr/>
    </dgm:pt>
    <dgm:pt modelId="{469AE0D0-B76A-48CF-A118-82224615A500}" type="pres">
      <dgm:prSet presAssocID="{6F88C6BF-5587-46FC-9DC7-0F84A8E470D5}" presName="Accent" presStyleLbl="bgShp" presStyleIdx="3" presStyleCnt="6"/>
      <dgm:spPr>
        <a:solidFill>
          <a:schemeClr val="bg2">
            <a:lumMod val="90000"/>
          </a:schemeClr>
        </a:solidFill>
      </dgm:spPr>
    </dgm:pt>
    <dgm:pt modelId="{A0D41BB7-10FA-4C60-A124-8E4C8966B77F}" type="pres">
      <dgm:prSet presAssocID="{6F88C6BF-5587-46FC-9DC7-0F84A8E470D5}" presName="Child4" presStyleLbl="node1" presStyleIdx="3" presStyleCnt="6">
        <dgm:presLayoutVars>
          <dgm:chMax val="0"/>
          <dgm:chPref val="0"/>
          <dgm:bulletEnabled val="1"/>
        </dgm:presLayoutVars>
      </dgm:prSet>
      <dgm:spPr/>
    </dgm:pt>
    <dgm:pt modelId="{D6D94037-B6A2-45C3-94FD-A15332E160A9}" type="pres">
      <dgm:prSet presAssocID="{564598BA-E82D-4AFA-B80A-A629665CA945}" presName="Accent5" presStyleCnt="0"/>
      <dgm:spPr/>
    </dgm:pt>
    <dgm:pt modelId="{03C34C5D-97E1-48F9-B30B-A222B955406B}" type="pres">
      <dgm:prSet presAssocID="{564598BA-E82D-4AFA-B80A-A629665CA945}" presName="Accent" presStyleLbl="bgShp" presStyleIdx="4" presStyleCnt="6"/>
      <dgm:spPr>
        <a:solidFill>
          <a:schemeClr val="bg2">
            <a:lumMod val="90000"/>
          </a:schemeClr>
        </a:solidFill>
      </dgm:spPr>
    </dgm:pt>
    <dgm:pt modelId="{EF14D894-A25D-4FAF-AF5F-8C09E32706C1}" type="pres">
      <dgm:prSet presAssocID="{564598BA-E82D-4AFA-B80A-A629665CA945}" presName="Child5" presStyleLbl="node1" presStyleIdx="4" presStyleCnt="6">
        <dgm:presLayoutVars>
          <dgm:chMax val="0"/>
          <dgm:chPref val="0"/>
          <dgm:bulletEnabled val="1"/>
        </dgm:presLayoutVars>
      </dgm:prSet>
      <dgm:spPr/>
    </dgm:pt>
    <dgm:pt modelId="{4EBD760E-5CF4-4640-A3AC-3EF348E390D2}" type="pres">
      <dgm:prSet presAssocID="{165019E2-242E-4FDC-A391-9B03B8277CC9}" presName="Accent6" presStyleCnt="0"/>
      <dgm:spPr/>
    </dgm:pt>
    <dgm:pt modelId="{B06BAC97-2C3F-4F1F-9C1C-7FEE33FF2171}" type="pres">
      <dgm:prSet presAssocID="{165019E2-242E-4FDC-A391-9B03B8277CC9}" presName="Accent" presStyleLbl="bgShp" presStyleIdx="5" presStyleCnt="6"/>
      <dgm:spPr>
        <a:solidFill>
          <a:schemeClr val="bg2">
            <a:lumMod val="90000"/>
          </a:schemeClr>
        </a:solidFill>
      </dgm:spPr>
    </dgm:pt>
    <dgm:pt modelId="{3E91AB3A-7CD1-4672-9B58-B5BB2C477EC7}" type="pres">
      <dgm:prSet presAssocID="{165019E2-242E-4FDC-A391-9B03B8277CC9}" presName="Child6" presStyleLbl="node1" presStyleIdx="5" presStyleCnt="6">
        <dgm:presLayoutVars>
          <dgm:chMax val="0"/>
          <dgm:chPref val="0"/>
          <dgm:bulletEnabled val="1"/>
        </dgm:presLayoutVars>
      </dgm:prSet>
      <dgm:spPr/>
    </dgm:pt>
  </dgm:ptLst>
  <dgm:cxnLst>
    <dgm:cxn modelId="{E010820C-D256-432F-BEEB-258C11DA62E4}" type="presOf" srcId="{B0F304C3-3ECC-4E6E-AC33-DF2E2257529E}" destId="{A426F267-1174-4F77-ABD8-42E0C982947E}" srcOrd="0" destOrd="0" presId="urn:microsoft.com/office/officeart/2011/layout/HexagonRadial"/>
    <dgm:cxn modelId="{009F7634-7F86-4A9C-8B7C-046BFB07C829}" type="presOf" srcId="{6F88C6BF-5587-46FC-9DC7-0F84A8E470D5}" destId="{A0D41BB7-10FA-4C60-A124-8E4C8966B77F}" srcOrd="0" destOrd="0" presId="urn:microsoft.com/office/officeart/2011/layout/HexagonRadial"/>
    <dgm:cxn modelId="{EBA9F83E-4339-45A3-AFF4-96AD452B4128}" srcId="{B0F304C3-3ECC-4E6E-AC33-DF2E2257529E}" destId="{57047A95-FFD6-47A7-9C5C-035207C8059A}" srcOrd="1" destOrd="0" parTransId="{FD9CBFAC-8DEC-45C9-A70E-750E12562B68}" sibTransId="{A03F71AB-A321-45EE-9BE9-23F3A1B5D2E2}"/>
    <dgm:cxn modelId="{32D1D63F-A30E-46CB-A413-873FE358E22A}" type="presOf" srcId="{E1CF004A-4453-4B2A-B03D-F5F7B587F65B}" destId="{F9762014-7343-4825-9CE8-EE56A67A10AB}" srcOrd="0" destOrd="0" presId="urn:microsoft.com/office/officeart/2011/layout/HexagonRadial"/>
    <dgm:cxn modelId="{51246C42-C1E4-4B01-83ED-72BABF5E1EF5}" type="presOf" srcId="{3FD7E1AD-F067-4E04-AF4C-D458DE9A0A11}" destId="{ADD44E7B-2D74-47F9-BB77-660C3E63AD3B}" srcOrd="0" destOrd="0" presId="urn:microsoft.com/office/officeart/2011/layout/HexagonRadial"/>
    <dgm:cxn modelId="{DF3AE942-B01D-466E-B0A8-581B0F32D6E1}" type="presOf" srcId="{137AD0E7-67ED-4969-A7CB-CE888A3EDAEA}" destId="{B7EC9ED4-40F6-4A95-8B10-E3E29E3A6600}" srcOrd="0" destOrd="0" presId="urn:microsoft.com/office/officeart/2011/layout/HexagonRadial"/>
    <dgm:cxn modelId="{56DA4681-DD7F-4C0C-99DE-7553FEB49238}" srcId="{B0F304C3-3ECC-4E6E-AC33-DF2E2257529E}" destId="{E1CF004A-4453-4B2A-B03D-F5F7B587F65B}" srcOrd="0" destOrd="0" parTransId="{17B2DA70-C00A-447B-B638-32F27D55118E}" sibTransId="{8823EEE9-60C7-4598-B134-F4C65A967229}"/>
    <dgm:cxn modelId="{C8D04CA7-39BC-42BB-A151-CB4213DAAB6E}" type="presOf" srcId="{165019E2-242E-4FDC-A391-9B03B8277CC9}" destId="{3E91AB3A-7CD1-4672-9B58-B5BB2C477EC7}" srcOrd="0" destOrd="0" presId="urn:microsoft.com/office/officeart/2011/layout/HexagonRadial"/>
    <dgm:cxn modelId="{363866BD-279F-4614-803C-BA823F7A1889}" srcId="{B0F304C3-3ECC-4E6E-AC33-DF2E2257529E}" destId="{564598BA-E82D-4AFA-B80A-A629665CA945}" srcOrd="4" destOrd="0" parTransId="{16A27726-42BB-4D4B-9101-374277B8BFC5}" sibTransId="{49F3CBE8-12C5-4371-8E51-3C7610A9B7CB}"/>
    <dgm:cxn modelId="{DEE57BC7-3190-4AB8-B6E3-D3F97C782778}" srcId="{B0F304C3-3ECC-4E6E-AC33-DF2E2257529E}" destId="{137AD0E7-67ED-4969-A7CB-CE888A3EDAEA}" srcOrd="2" destOrd="0" parTransId="{E6D1DADD-5E3A-4090-B2CC-097AE2872EB1}" sibTransId="{01DBA15E-0B68-42D8-88AD-3D9355BB9572}"/>
    <dgm:cxn modelId="{A292F1CE-9EAF-4ABE-9A21-64E73802AFF8}" type="presOf" srcId="{57047A95-FFD6-47A7-9C5C-035207C8059A}" destId="{807D49FC-A25E-4011-A988-358EAC899A2A}" srcOrd="0" destOrd="0" presId="urn:microsoft.com/office/officeart/2011/layout/HexagonRadial"/>
    <dgm:cxn modelId="{B624E1D1-0A55-451A-A12E-254386199E7F}" srcId="{B0F304C3-3ECC-4E6E-AC33-DF2E2257529E}" destId="{165019E2-242E-4FDC-A391-9B03B8277CC9}" srcOrd="5" destOrd="0" parTransId="{9562C45F-F24B-47FE-8920-B583AEBC123F}" sibTransId="{63A016D4-A85E-445E-BFBA-746DBD5001DA}"/>
    <dgm:cxn modelId="{21D64CDE-6B1D-42CB-B2F6-D7AE63BAFA35}" srcId="{B0F304C3-3ECC-4E6E-AC33-DF2E2257529E}" destId="{6F88C6BF-5587-46FC-9DC7-0F84A8E470D5}" srcOrd="3" destOrd="0" parTransId="{937849A9-3E87-4E82-9283-51A4551FE1C9}" sibTransId="{87AA0E64-D1DB-4699-B350-E01BEC400A86}"/>
    <dgm:cxn modelId="{03C71BE3-DBC0-4346-96A4-2A486FAF283D}" type="presOf" srcId="{564598BA-E82D-4AFA-B80A-A629665CA945}" destId="{EF14D894-A25D-4FAF-AF5F-8C09E32706C1}" srcOrd="0" destOrd="0" presId="urn:microsoft.com/office/officeart/2011/layout/HexagonRadial"/>
    <dgm:cxn modelId="{B7689DEF-00EF-4979-ACD6-F3E7934D2E5C}" srcId="{3FD7E1AD-F067-4E04-AF4C-D458DE9A0A11}" destId="{B0F304C3-3ECC-4E6E-AC33-DF2E2257529E}" srcOrd="0" destOrd="0" parTransId="{2C74F586-4766-4E27-8914-ADBF389DCA66}" sibTransId="{B7CE8EE0-5360-4AB4-A998-B6689C2A47C9}"/>
    <dgm:cxn modelId="{0768B354-2F95-48C3-B5A1-8D616C51DCA8}" type="presParOf" srcId="{ADD44E7B-2D74-47F9-BB77-660C3E63AD3B}" destId="{A426F267-1174-4F77-ABD8-42E0C982947E}" srcOrd="0" destOrd="0" presId="urn:microsoft.com/office/officeart/2011/layout/HexagonRadial"/>
    <dgm:cxn modelId="{33A53476-E656-468B-BF20-5696848F3869}" type="presParOf" srcId="{ADD44E7B-2D74-47F9-BB77-660C3E63AD3B}" destId="{7488AAD3-431E-4A25-A1B9-2B25040C7930}" srcOrd="1" destOrd="0" presId="urn:microsoft.com/office/officeart/2011/layout/HexagonRadial"/>
    <dgm:cxn modelId="{8E7B6544-DA4F-43E6-9CC6-EDD07BE857E2}" type="presParOf" srcId="{7488AAD3-431E-4A25-A1B9-2B25040C7930}" destId="{33802C4D-9B84-4214-8DF6-1D173B0B7FB0}" srcOrd="0" destOrd="0" presId="urn:microsoft.com/office/officeart/2011/layout/HexagonRadial"/>
    <dgm:cxn modelId="{232C7CB7-DD02-4A32-B45D-C57C3EED1DDC}" type="presParOf" srcId="{ADD44E7B-2D74-47F9-BB77-660C3E63AD3B}" destId="{F9762014-7343-4825-9CE8-EE56A67A10AB}" srcOrd="2" destOrd="0" presId="urn:microsoft.com/office/officeart/2011/layout/HexagonRadial"/>
    <dgm:cxn modelId="{7D64D9F9-2406-4C58-867E-54A158BC48AB}" type="presParOf" srcId="{ADD44E7B-2D74-47F9-BB77-660C3E63AD3B}" destId="{C96FCD1B-9216-401C-9AA8-EF569EBC55C1}" srcOrd="3" destOrd="0" presId="urn:microsoft.com/office/officeart/2011/layout/HexagonRadial"/>
    <dgm:cxn modelId="{17B67FCA-893D-4E36-B3DE-79E10ECAF72E}" type="presParOf" srcId="{C96FCD1B-9216-401C-9AA8-EF569EBC55C1}" destId="{65F8160A-BD26-47CD-A522-9241FAFE4BB6}" srcOrd="0" destOrd="0" presId="urn:microsoft.com/office/officeart/2011/layout/HexagonRadial"/>
    <dgm:cxn modelId="{06924962-0D09-4A3D-8D27-885BC147BF57}" type="presParOf" srcId="{ADD44E7B-2D74-47F9-BB77-660C3E63AD3B}" destId="{807D49FC-A25E-4011-A988-358EAC899A2A}" srcOrd="4" destOrd="0" presId="urn:microsoft.com/office/officeart/2011/layout/HexagonRadial"/>
    <dgm:cxn modelId="{93B3B777-2459-4454-A0E3-B86C4123A837}" type="presParOf" srcId="{ADD44E7B-2D74-47F9-BB77-660C3E63AD3B}" destId="{21FB09BD-E4AC-47E0-81E8-8DCB9472D4A6}" srcOrd="5" destOrd="0" presId="urn:microsoft.com/office/officeart/2011/layout/HexagonRadial"/>
    <dgm:cxn modelId="{9D338734-E78A-4020-AA81-B3DCCA40E807}" type="presParOf" srcId="{21FB09BD-E4AC-47E0-81E8-8DCB9472D4A6}" destId="{B0DA4B05-64A0-40A4-870B-49395F00A835}" srcOrd="0" destOrd="0" presId="urn:microsoft.com/office/officeart/2011/layout/HexagonRadial"/>
    <dgm:cxn modelId="{63296D37-B408-4BF2-9BE3-6B990E4512CE}" type="presParOf" srcId="{ADD44E7B-2D74-47F9-BB77-660C3E63AD3B}" destId="{B7EC9ED4-40F6-4A95-8B10-E3E29E3A6600}" srcOrd="6" destOrd="0" presId="urn:microsoft.com/office/officeart/2011/layout/HexagonRadial"/>
    <dgm:cxn modelId="{A62C5039-E103-4181-8ADE-733906D8E144}" type="presParOf" srcId="{ADD44E7B-2D74-47F9-BB77-660C3E63AD3B}" destId="{57F8D731-6E36-4ED3-A0C9-F79747EFAC03}" srcOrd="7" destOrd="0" presId="urn:microsoft.com/office/officeart/2011/layout/HexagonRadial"/>
    <dgm:cxn modelId="{DD00E95C-7D70-4C5E-AF8F-E3B651804464}" type="presParOf" srcId="{57F8D731-6E36-4ED3-A0C9-F79747EFAC03}" destId="{469AE0D0-B76A-48CF-A118-82224615A500}" srcOrd="0" destOrd="0" presId="urn:microsoft.com/office/officeart/2011/layout/HexagonRadial"/>
    <dgm:cxn modelId="{161F4757-CF23-4A36-9CA0-43EF1E740217}" type="presParOf" srcId="{ADD44E7B-2D74-47F9-BB77-660C3E63AD3B}" destId="{A0D41BB7-10FA-4C60-A124-8E4C8966B77F}" srcOrd="8" destOrd="0" presId="urn:microsoft.com/office/officeart/2011/layout/HexagonRadial"/>
    <dgm:cxn modelId="{55781990-9DAB-4863-A653-0D48C8D79CB5}" type="presParOf" srcId="{ADD44E7B-2D74-47F9-BB77-660C3E63AD3B}" destId="{D6D94037-B6A2-45C3-94FD-A15332E160A9}" srcOrd="9" destOrd="0" presId="urn:microsoft.com/office/officeart/2011/layout/HexagonRadial"/>
    <dgm:cxn modelId="{09A157AF-0883-4973-8FCF-0AC4B35456D4}" type="presParOf" srcId="{D6D94037-B6A2-45C3-94FD-A15332E160A9}" destId="{03C34C5D-97E1-48F9-B30B-A222B955406B}" srcOrd="0" destOrd="0" presId="urn:microsoft.com/office/officeart/2011/layout/HexagonRadial"/>
    <dgm:cxn modelId="{65D0FDCF-B4BB-4F23-904D-A874A3C26844}" type="presParOf" srcId="{ADD44E7B-2D74-47F9-BB77-660C3E63AD3B}" destId="{EF14D894-A25D-4FAF-AF5F-8C09E32706C1}" srcOrd="10" destOrd="0" presId="urn:microsoft.com/office/officeart/2011/layout/HexagonRadial"/>
    <dgm:cxn modelId="{EEF5358F-3E1D-4F82-A695-712909558052}" type="presParOf" srcId="{ADD44E7B-2D74-47F9-BB77-660C3E63AD3B}" destId="{4EBD760E-5CF4-4640-A3AC-3EF348E390D2}" srcOrd="11" destOrd="0" presId="urn:microsoft.com/office/officeart/2011/layout/HexagonRadial"/>
    <dgm:cxn modelId="{3CCAD834-993C-4B4D-8C7C-7B27E1583B51}" type="presParOf" srcId="{4EBD760E-5CF4-4640-A3AC-3EF348E390D2}" destId="{B06BAC97-2C3F-4F1F-9C1C-7FEE33FF2171}" srcOrd="0" destOrd="0" presId="urn:microsoft.com/office/officeart/2011/layout/HexagonRadial"/>
    <dgm:cxn modelId="{AC829F14-CC66-4F4C-A5BC-5A12180A2BB7}" type="presParOf" srcId="{ADD44E7B-2D74-47F9-BB77-660C3E63AD3B}" destId="{3E91AB3A-7CD1-4672-9B58-B5BB2C477EC7}"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2556D6-593E-48FE-B6C4-4046EA9B7B84}" type="doc">
      <dgm:prSet loTypeId="urn:microsoft.com/office/officeart/2005/8/layout/vList4" loCatId="picture" qsTypeId="urn:microsoft.com/office/officeart/2005/8/quickstyle/simple1" qsCatId="simple" csTypeId="urn:microsoft.com/office/officeart/2005/8/colors/accent1_2" csCatId="accent1" phldr="1"/>
      <dgm:spPr/>
      <dgm:t>
        <a:bodyPr/>
        <a:lstStyle/>
        <a:p>
          <a:endParaRPr lang="en-US"/>
        </a:p>
      </dgm:t>
    </dgm:pt>
    <dgm:pt modelId="{CF9D7EF8-29E7-4854-B4C9-A2CEDAD3C265}">
      <dgm:prSet phldrT="[Text]"/>
      <dgm:spPr>
        <a:solidFill>
          <a:schemeClr val="bg2">
            <a:lumMod val="25000"/>
          </a:schemeClr>
        </a:solidFill>
        <a:ln>
          <a:solidFill>
            <a:srgbClr val="FFC000"/>
          </a:solidFill>
        </a:ln>
      </dgm:spPr>
      <dgm:t>
        <a:bodyPr/>
        <a:lstStyle/>
        <a:p>
          <a:r>
            <a:rPr lang="en-US" dirty="0"/>
            <a:t>Servlet/JSP</a:t>
          </a:r>
        </a:p>
      </dgm:t>
    </dgm:pt>
    <dgm:pt modelId="{9C53AAFF-66FC-482C-A5D0-12A4E993249E}" type="parTrans" cxnId="{D5D36AB4-76E1-47A7-9806-8DF4137BEA6C}">
      <dgm:prSet/>
      <dgm:spPr/>
      <dgm:t>
        <a:bodyPr/>
        <a:lstStyle/>
        <a:p>
          <a:endParaRPr lang="en-US"/>
        </a:p>
      </dgm:t>
    </dgm:pt>
    <dgm:pt modelId="{A0C4D284-C491-45EA-B36A-7641164DE05F}" type="sibTrans" cxnId="{D5D36AB4-76E1-47A7-9806-8DF4137BEA6C}">
      <dgm:prSet/>
      <dgm:spPr/>
      <dgm:t>
        <a:bodyPr/>
        <a:lstStyle/>
        <a:p>
          <a:endParaRPr lang="en-US"/>
        </a:p>
      </dgm:t>
    </dgm:pt>
    <dgm:pt modelId="{64D0DF2B-ABE8-4DE5-A913-69A40D8F7694}">
      <dgm:prSet phldrT="[Text]"/>
      <dgm:spPr>
        <a:solidFill>
          <a:schemeClr val="bg2">
            <a:lumMod val="25000"/>
          </a:schemeClr>
        </a:solidFill>
        <a:ln>
          <a:solidFill>
            <a:srgbClr val="FFC000"/>
          </a:solidFill>
        </a:ln>
      </dgm:spPr>
      <dgm:t>
        <a:bodyPr/>
        <a:lstStyle/>
        <a:p>
          <a:r>
            <a:rPr lang="en-US" dirty="0"/>
            <a:t>Low Level API</a:t>
          </a:r>
        </a:p>
      </dgm:t>
    </dgm:pt>
    <dgm:pt modelId="{1F6B5726-A9AD-4FA0-A6E5-596BEDED27C8}" type="parTrans" cxnId="{DD526DEF-6766-4F8C-A3B0-142B60BE44B8}">
      <dgm:prSet/>
      <dgm:spPr/>
      <dgm:t>
        <a:bodyPr/>
        <a:lstStyle/>
        <a:p>
          <a:endParaRPr lang="en-US"/>
        </a:p>
      </dgm:t>
    </dgm:pt>
    <dgm:pt modelId="{2C9B4637-4ADD-45D8-8303-56598EC15CE7}" type="sibTrans" cxnId="{DD526DEF-6766-4F8C-A3B0-142B60BE44B8}">
      <dgm:prSet/>
      <dgm:spPr/>
      <dgm:t>
        <a:bodyPr/>
        <a:lstStyle/>
        <a:p>
          <a:endParaRPr lang="en-US"/>
        </a:p>
      </dgm:t>
    </dgm:pt>
    <dgm:pt modelId="{4B8F6C98-61CF-4D3D-A692-AC03B21A84EA}">
      <dgm:prSet phldrT="[Text]"/>
      <dgm:spPr>
        <a:solidFill>
          <a:schemeClr val="bg2">
            <a:lumMod val="25000"/>
          </a:schemeClr>
        </a:solidFill>
        <a:ln>
          <a:solidFill>
            <a:srgbClr val="FFC000"/>
          </a:solidFill>
        </a:ln>
      </dgm:spPr>
      <dgm:t>
        <a:bodyPr/>
        <a:lstStyle/>
        <a:p>
          <a:r>
            <a:rPr lang="en-US" dirty="0"/>
            <a:t>High degree of control over HTML, CSS, Java Script</a:t>
          </a:r>
        </a:p>
      </dgm:t>
    </dgm:pt>
    <dgm:pt modelId="{82FA9F23-73DC-4045-9BD0-D54CDE48262C}" type="parTrans" cxnId="{14FC9BC5-7058-4C8D-926E-0351C45DA409}">
      <dgm:prSet/>
      <dgm:spPr/>
      <dgm:t>
        <a:bodyPr/>
        <a:lstStyle/>
        <a:p>
          <a:endParaRPr lang="en-US"/>
        </a:p>
      </dgm:t>
    </dgm:pt>
    <dgm:pt modelId="{4E9F2555-2FFE-435B-BFB8-50CEFEDDAF24}" type="sibTrans" cxnId="{14FC9BC5-7058-4C8D-926E-0351C45DA409}">
      <dgm:prSet/>
      <dgm:spPr/>
      <dgm:t>
        <a:bodyPr/>
        <a:lstStyle/>
        <a:p>
          <a:endParaRPr lang="en-US"/>
        </a:p>
      </dgm:t>
    </dgm:pt>
    <dgm:pt modelId="{923F8E5F-537E-4803-B78D-49F6449414D2}">
      <dgm:prSet phldrT="[Text]"/>
      <dgm:spPr>
        <a:solidFill>
          <a:schemeClr val="bg2">
            <a:lumMod val="50000"/>
          </a:schemeClr>
        </a:solidFill>
      </dgm:spPr>
      <dgm:t>
        <a:bodyPr/>
        <a:lstStyle/>
        <a:p>
          <a:r>
            <a:rPr lang="en-US" dirty="0"/>
            <a:t>JSF</a:t>
          </a:r>
        </a:p>
      </dgm:t>
    </dgm:pt>
    <dgm:pt modelId="{A826A230-61B9-40C0-A605-ECC8AB1909D3}" type="parTrans" cxnId="{8EFFE0BF-8F59-49DE-A3D8-E479F0C3FCCC}">
      <dgm:prSet/>
      <dgm:spPr/>
      <dgm:t>
        <a:bodyPr/>
        <a:lstStyle/>
        <a:p>
          <a:endParaRPr lang="en-US"/>
        </a:p>
      </dgm:t>
    </dgm:pt>
    <dgm:pt modelId="{53D6B68D-DD2F-4061-9DE7-ED7EABD8609D}" type="sibTrans" cxnId="{8EFFE0BF-8F59-49DE-A3D8-E479F0C3FCCC}">
      <dgm:prSet/>
      <dgm:spPr/>
      <dgm:t>
        <a:bodyPr/>
        <a:lstStyle/>
        <a:p>
          <a:endParaRPr lang="en-US"/>
        </a:p>
      </dgm:t>
    </dgm:pt>
    <dgm:pt modelId="{EB1EEB24-4B09-4B40-900C-553394EC459A}">
      <dgm:prSet phldrT="[Text]"/>
      <dgm:spPr>
        <a:solidFill>
          <a:schemeClr val="bg2">
            <a:lumMod val="50000"/>
          </a:schemeClr>
        </a:solidFill>
      </dgm:spPr>
      <dgm:t>
        <a:bodyPr/>
        <a:lstStyle/>
        <a:p>
          <a:r>
            <a:rPr lang="en-US" dirty="0"/>
            <a:t>Higher level API</a:t>
          </a:r>
        </a:p>
      </dgm:t>
    </dgm:pt>
    <dgm:pt modelId="{C8906128-0AAF-48C3-B6E7-13FDAFA54FF0}" type="parTrans" cxnId="{11E16D32-7CAB-4628-B799-984C161D92DA}">
      <dgm:prSet/>
      <dgm:spPr/>
      <dgm:t>
        <a:bodyPr/>
        <a:lstStyle/>
        <a:p>
          <a:endParaRPr lang="en-US"/>
        </a:p>
      </dgm:t>
    </dgm:pt>
    <dgm:pt modelId="{985E0F16-2CB9-476B-A7F8-A47C0F22BA87}" type="sibTrans" cxnId="{11E16D32-7CAB-4628-B799-984C161D92DA}">
      <dgm:prSet/>
      <dgm:spPr/>
      <dgm:t>
        <a:bodyPr/>
        <a:lstStyle/>
        <a:p>
          <a:endParaRPr lang="en-US"/>
        </a:p>
      </dgm:t>
    </dgm:pt>
    <dgm:pt modelId="{CB57B3B6-3818-4867-A336-3D226370A3CC}">
      <dgm:prSet phldrT="[Text]"/>
      <dgm:spPr>
        <a:solidFill>
          <a:schemeClr val="bg2">
            <a:lumMod val="50000"/>
          </a:schemeClr>
        </a:solidFill>
      </dgm:spPr>
      <dgm:t>
        <a:bodyPr/>
        <a:lstStyle/>
        <a:p>
          <a:endParaRPr lang="en-US" dirty="0"/>
        </a:p>
      </dgm:t>
    </dgm:pt>
    <dgm:pt modelId="{89FF2151-5A20-49D4-9EF5-5DDA319FEC57}" type="parTrans" cxnId="{1A456454-D285-4851-860F-10FD8E6BAFDE}">
      <dgm:prSet/>
      <dgm:spPr/>
      <dgm:t>
        <a:bodyPr/>
        <a:lstStyle/>
        <a:p>
          <a:endParaRPr lang="en-US"/>
        </a:p>
      </dgm:t>
    </dgm:pt>
    <dgm:pt modelId="{D81F8982-8FFA-4A9E-985B-CBE430E7BED1}" type="sibTrans" cxnId="{1A456454-D285-4851-860F-10FD8E6BAFDE}">
      <dgm:prSet/>
      <dgm:spPr/>
      <dgm:t>
        <a:bodyPr/>
        <a:lstStyle/>
        <a:p>
          <a:endParaRPr lang="en-US"/>
        </a:p>
      </dgm:t>
    </dgm:pt>
    <dgm:pt modelId="{90D80464-F323-40AA-9DE6-8E9CCB1246C4}">
      <dgm:prSet phldrT="[Text]"/>
      <dgm:spPr>
        <a:solidFill>
          <a:schemeClr val="bg2">
            <a:lumMod val="75000"/>
          </a:schemeClr>
        </a:solidFill>
      </dgm:spPr>
      <dgm:t>
        <a:bodyPr/>
        <a:lstStyle/>
        <a:p>
          <a:r>
            <a:rPr lang="en-US" dirty="0"/>
            <a:t>Spring Framework</a:t>
          </a:r>
        </a:p>
      </dgm:t>
    </dgm:pt>
    <dgm:pt modelId="{7DFDD129-4845-477E-9EEA-F9F6D5467385}" type="parTrans" cxnId="{85113345-A993-4C7F-8339-1BA74E5D13A8}">
      <dgm:prSet/>
      <dgm:spPr/>
      <dgm:t>
        <a:bodyPr/>
        <a:lstStyle/>
        <a:p>
          <a:endParaRPr lang="en-US"/>
        </a:p>
      </dgm:t>
    </dgm:pt>
    <dgm:pt modelId="{94F2C148-78C4-40A8-8253-4429990F2B96}" type="sibTrans" cxnId="{85113345-A993-4C7F-8339-1BA74E5D13A8}">
      <dgm:prSet/>
      <dgm:spPr/>
      <dgm:t>
        <a:bodyPr/>
        <a:lstStyle/>
        <a:p>
          <a:endParaRPr lang="en-US"/>
        </a:p>
      </dgm:t>
    </dgm:pt>
    <dgm:pt modelId="{FECEC0C7-CAA6-425F-9C5F-0CFE5B610970}">
      <dgm:prSet phldrT="[Text]"/>
      <dgm:spPr>
        <a:solidFill>
          <a:schemeClr val="bg2">
            <a:lumMod val="75000"/>
          </a:schemeClr>
        </a:solidFill>
      </dgm:spPr>
      <dgm:t>
        <a:bodyPr/>
        <a:lstStyle/>
        <a:p>
          <a:r>
            <a:rPr lang="en-US" dirty="0"/>
            <a:t>Higher API.</a:t>
          </a:r>
        </a:p>
      </dgm:t>
    </dgm:pt>
    <dgm:pt modelId="{3117C291-D680-4646-A690-A53CE55D4C94}" type="parTrans" cxnId="{790F7C2B-4837-4116-8F55-88FD6668C600}">
      <dgm:prSet/>
      <dgm:spPr/>
      <dgm:t>
        <a:bodyPr/>
        <a:lstStyle/>
        <a:p>
          <a:endParaRPr lang="en-US"/>
        </a:p>
      </dgm:t>
    </dgm:pt>
    <dgm:pt modelId="{BF1EBE0F-3446-4E7D-B671-0D383E8225B4}" type="sibTrans" cxnId="{790F7C2B-4837-4116-8F55-88FD6668C600}">
      <dgm:prSet/>
      <dgm:spPr/>
      <dgm:t>
        <a:bodyPr/>
        <a:lstStyle/>
        <a:p>
          <a:endParaRPr lang="en-US"/>
        </a:p>
      </dgm:t>
    </dgm:pt>
    <dgm:pt modelId="{CB49D098-DC4A-4DA9-AD0B-249D0A5190D2}">
      <dgm:prSet phldrT="[Text]"/>
      <dgm:spPr>
        <a:solidFill>
          <a:schemeClr val="bg2">
            <a:lumMod val="75000"/>
          </a:schemeClr>
        </a:solidFill>
      </dgm:spPr>
      <dgm:t>
        <a:bodyPr/>
        <a:lstStyle/>
        <a:p>
          <a:r>
            <a:rPr lang="en-US" dirty="0"/>
            <a:t>Higher degree of control over HTML, CSS, JS</a:t>
          </a:r>
        </a:p>
      </dgm:t>
    </dgm:pt>
    <dgm:pt modelId="{FDBE4FCB-AA27-45EB-A6DF-3F482FDE0CF2}" type="parTrans" cxnId="{D4A00A52-C788-4D09-9E6B-1450E68190D4}">
      <dgm:prSet/>
      <dgm:spPr/>
      <dgm:t>
        <a:bodyPr/>
        <a:lstStyle/>
        <a:p>
          <a:endParaRPr lang="en-US"/>
        </a:p>
      </dgm:t>
    </dgm:pt>
    <dgm:pt modelId="{1BE9928D-2793-4B3F-B1D8-4CF342668E61}" type="sibTrans" cxnId="{D4A00A52-C788-4D09-9E6B-1450E68190D4}">
      <dgm:prSet/>
      <dgm:spPr/>
      <dgm:t>
        <a:bodyPr/>
        <a:lstStyle/>
        <a:p>
          <a:endParaRPr lang="en-US"/>
        </a:p>
      </dgm:t>
    </dgm:pt>
    <dgm:pt modelId="{9FF9CFE4-AFC1-4602-8BA9-AF31CA2EF67E}">
      <dgm:prSet phldrT="[Text]"/>
      <dgm:spPr>
        <a:solidFill>
          <a:schemeClr val="bg2">
            <a:lumMod val="50000"/>
          </a:schemeClr>
        </a:solidFill>
      </dgm:spPr>
      <dgm:t>
        <a:bodyPr/>
        <a:lstStyle/>
        <a:p>
          <a:r>
            <a:rPr lang="en-US" dirty="0"/>
            <a:t>Lower degree of control over HTML, CSS, Java Script</a:t>
          </a:r>
        </a:p>
      </dgm:t>
    </dgm:pt>
    <dgm:pt modelId="{54A82F1A-AA2E-45F4-A83D-7884DEA692F8}" type="parTrans" cxnId="{684F9BDB-A2F8-40C5-A827-004E3D2038CD}">
      <dgm:prSet/>
      <dgm:spPr/>
      <dgm:t>
        <a:bodyPr/>
        <a:lstStyle/>
        <a:p>
          <a:endParaRPr lang="en-US"/>
        </a:p>
      </dgm:t>
    </dgm:pt>
    <dgm:pt modelId="{DBFA3763-11B9-41F5-9397-AA066F34A7EB}" type="sibTrans" cxnId="{684F9BDB-A2F8-40C5-A827-004E3D2038CD}">
      <dgm:prSet/>
      <dgm:spPr/>
      <dgm:t>
        <a:bodyPr/>
        <a:lstStyle/>
        <a:p>
          <a:endParaRPr lang="en-US"/>
        </a:p>
      </dgm:t>
    </dgm:pt>
    <dgm:pt modelId="{BB7BF740-2BE5-45A3-9D30-22495C7EC0FD}" type="pres">
      <dgm:prSet presAssocID="{7F2556D6-593E-48FE-B6C4-4046EA9B7B84}" presName="linear" presStyleCnt="0">
        <dgm:presLayoutVars>
          <dgm:dir/>
          <dgm:resizeHandles val="exact"/>
        </dgm:presLayoutVars>
      </dgm:prSet>
      <dgm:spPr/>
    </dgm:pt>
    <dgm:pt modelId="{5FE68A92-1CEF-4F38-9831-E9CA188D27C6}" type="pres">
      <dgm:prSet presAssocID="{CF9D7EF8-29E7-4854-B4C9-A2CEDAD3C265}" presName="comp" presStyleCnt="0"/>
      <dgm:spPr/>
    </dgm:pt>
    <dgm:pt modelId="{B795162C-E9B3-48F8-9C76-455D91CFA800}" type="pres">
      <dgm:prSet presAssocID="{CF9D7EF8-29E7-4854-B4C9-A2CEDAD3C265}" presName="box" presStyleLbl="node1" presStyleIdx="0" presStyleCnt="3"/>
      <dgm:spPr/>
    </dgm:pt>
    <dgm:pt modelId="{224FA855-9CB4-440A-AE36-926648ABEA13}" type="pres">
      <dgm:prSet presAssocID="{CF9D7EF8-29E7-4854-B4C9-A2CEDAD3C265}" presName="img" presStyleLbl="fgImgPlace1" presStyleIdx="0" presStyleCnt="3" custScaleX="81227" custScaleY="101774"/>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451D3B49-AAD7-4962-9A16-A77DE2550D38}" type="pres">
      <dgm:prSet presAssocID="{CF9D7EF8-29E7-4854-B4C9-A2CEDAD3C265}" presName="text" presStyleLbl="node1" presStyleIdx="0" presStyleCnt="3">
        <dgm:presLayoutVars>
          <dgm:bulletEnabled val="1"/>
        </dgm:presLayoutVars>
      </dgm:prSet>
      <dgm:spPr/>
    </dgm:pt>
    <dgm:pt modelId="{98E0B778-CFE0-4E3C-B166-07F477FE7813}" type="pres">
      <dgm:prSet presAssocID="{A0C4D284-C491-45EA-B36A-7641164DE05F}" presName="spacer" presStyleCnt="0"/>
      <dgm:spPr/>
    </dgm:pt>
    <dgm:pt modelId="{A9312FC7-DC53-48B6-8A7A-EFA80EFFB4F4}" type="pres">
      <dgm:prSet presAssocID="{923F8E5F-537E-4803-B78D-49F6449414D2}" presName="comp" presStyleCnt="0"/>
      <dgm:spPr/>
    </dgm:pt>
    <dgm:pt modelId="{35574BDD-F856-4923-9B7D-7A580B2F7F29}" type="pres">
      <dgm:prSet presAssocID="{923F8E5F-537E-4803-B78D-49F6449414D2}" presName="box" presStyleLbl="node1" presStyleIdx="1" presStyleCnt="3"/>
      <dgm:spPr/>
    </dgm:pt>
    <dgm:pt modelId="{2FFA0C72-2A82-458D-9949-028A47664668}" type="pres">
      <dgm:prSet presAssocID="{923F8E5F-537E-4803-B78D-49F6449414D2}" presName="img" presStyleLbl="fgImgPlace1" presStyleIdx="1" presStyleCnt="3" custScaleX="73290" custScaleY="105498"/>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2848B7BB-1193-4ECB-9E80-5CDEC4BEFD19}" type="pres">
      <dgm:prSet presAssocID="{923F8E5F-537E-4803-B78D-49F6449414D2}" presName="text" presStyleLbl="node1" presStyleIdx="1" presStyleCnt="3">
        <dgm:presLayoutVars>
          <dgm:bulletEnabled val="1"/>
        </dgm:presLayoutVars>
      </dgm:prSet>
      <dgm:spPr/>
    </dgm:pt>
    <dgm:pt modelId="{E6D3F6FD-AE31-47B9-9616-DC40D73CCE9C}" type="pres">
      <dgm:prSet presAssocID="{53D6B68D-DD2F-4061-9DE7-ED7EABD8609D}" presName="spacer" presStyleCnt="0"/>
      <dgm:spPr/>
    </dgm:pt>
    <dgm:pt modelId="{F9981BEB-713B-412C-81BF-99055ED66E02}" type="pres">
      <dgm:prSet presAssocID="{90D80464-F323-40AA-9DE6-8E9CCB1246C4}" presName="comp" presStyleCnt="0"/>
      <dgm:spPr/>
    </dgm:pt>
    <dgm:pt modelId="{342CDE25-E984-4AC6-AE88-FF66ECAFA4B8}" type="pres">
      <dgm:prSet presAssocID="{90D80464-F323-40AA-9DE6-8E9CCB1246C4}" presName="box" presStyleLbl="node1" presStyleIdx="2" presStyleCnt="3"/>
      <dgm:spPr/>
    </dgm:pt>
    <dgm:pt modelId="{3E706C40-D932-47E5-A5AB-7A41DE3B1698}" type="pres">
      <dgm:prSet presAssocID="{90D80464-F323-40AA-9DE6-8E9CCB1246C4}" presName="img" presStyleLbl="fgImgPlace1" presStyleIdx="2" presStyleCnt="3" custScaleX="97100" custScaleY="73845" custLinFactNeighborX="3968" custLinFactNeighborY="825"/>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 modelId="{AF387343-CC78-4296-BA8B-895C633337E9}" type="pres">
      <dgm:prSet presAssocID="{90D80464-F323-40AA-9DE6-8E9CCB1246C4}" presName="text" presStyleLbl="node1" presStyleIdx="2" presStyleCnt="3">
        <dgm:presLayoutVars>
          <dgm:bulletEnabled val="1"/>
        </dgm:presLayoutVars>
      </dgm:prSet>
      <dgm:spPr/>
    </dgm:pt>
  </dgm:ptLst>
  <dgm:cxnLst>
    <dgm:cxn modelId="{8BC01C13-5AE0-4403-8876-32F2C88A642A}" type="presOf" srcId="{CB57B3B6-3818-4867-A336-3D226370A3CC}" destId="{2848B7BB-1193-4ECB-9E80-5CDEC4BEFD19}" srcOrd="1" destOrd="3" presId="urn:microsoft.com/office/officeart/2005/8/layout/vList4"/>
    <dgm:cxn modelId="{2CB3DF19-8C64-4B11-925D-52F561BD9EDB}" type="presOf" srcId="{64D0DF2B-ABE8-4DE5-A913-69A40D8F7694}" destId="{B795162C-E9B3-48F8-9C76-455D91CFA800}" srcOrd="0" destOrd="1" presId="urn:microsoft.com/office/officeart/2005/8/layout/vList4"/>
    <dgm:cxn modelId="{0025B224-62EA-4FBE-9896-15412FD1D2AF}" type="presOf" srcId="{9FF9CFE4-AFC1-4602-8BA9-AF31CA2EF67E}" destId="{35574BDD-F856-4923-9B7D-7A580B2F7F29}" srcOrd="0" destOrd="2" presId="urn:microsoft.com/office/officeart/2005/8/layout/vList4"/>
    <dgm:cxn modelId="{605AC125-3623-40F4-8BC5-273BA6DFD1CF}" type="presOf" srcId="{CF9D7EF8-29E7-4854-B4C9-A2CEDAD3C265}" destId="{B795162C-E9B3-48F8-9C76-455D91CFA800}" srcOrd="0" destOrd="0" presId="urn:microsoft.com/office/officeart/2005/8/layout/vList4"/>
    <dgm:cxn modelId="{790F7C2B-4837-4116-8F55-88FD6668C600}" srcId="{90D80464-F323-40AA-9DE6-8E9CCB1246C4}" destId="{FECEC0C7-CAA6-425F-9C5F-0CFE5B610970}" srcOrd="0" destOrd="0" parTransId="{3117C291-D680-4646-A690-A53CE55D4C94}" sibTransId="{BF1EBE0F-3446-4E7D-B671-0D383E8225B4}"/>
    <dgm:cxn modelId="{25C18B2B-7975-4DBA-9B9F-0640FEFC61F0}" type="presOf" srcId="{FECEC0C7-CAA6-425F-9C5F-0CFE5B610970}" destId="{AF387343-CC78-4296-BA8B-895C633337E9}" srcOrd="1" destOrd="1" presId="urn:microsoft.com/office/officeart/2005/8/layout/vList4"/>
    <dgm:cxn modelId="{11E16D32-7CAB-4628-B799-984C161D92DA}" srcId="{923F8E5F-537E-4803-B78D-49F6449414D2}" destId="{EB1EEB24-4B09-4B40-900C-553394EC459A}" srcOrd="0" destOrd="0" parTransId="{C8906128-0AAF-48C3-B6E7-13FDAFA54FF0}" sibTransId="{985E0F16-2CB9-476B-A7F8-A47C0F22BA87}"/>
    <dgm:cxn modelId="{B730345E-74F1-45F8-892D-1DC2B477B9DE}" type="presOf" srcId="{9FF9CFE4-AFC1-4602-8BA9-AF31CA2EF67E}" destId="{2848B7BB-1193-4ECB-9E80-5CDEC4BEFD19}" srcOrd="1" destOrd="2" presId="urn:microsoft.com/office/officeart/2005/8/layout/vList4"/>
    <dgm:cxn modelId="{9D8BB163-0309-485D-AA24-6ED27DC61444}" type="presOf" srcId="{EB1EEB24-4B09-4B40-900C-553394EC459A}" destId="{2848B7BB-1193-4ECB-9E80-5CDEC4BEFD19}" srcOrd="1" destOrd="1" presId="urn:microsoft.com/office/officeart/2005/8/layout/vList4"/>
    <dgm:cxn modelId="{85113345-A993-4C7F-8339-1BA74E5D13A8}" srcId="{7F2556D6-593E-48FE-B6C4-4046EA9B7B84}" destId="{90D80464-F323-40AA-9DE6-8E9CCB1246C4}" srcOrd="2" destOrd="0" parTransId="{7DFDD129-4845-477E-9EEA-F9F6D5467385}" sibTransId="{94F2C148-78C4-40A8-8253-4429990F2B96}"/>
    <dgm:cxn modelId="{98AFAC69-4552-498D-8555-1FD2C173E606}" type="presOf" srcId="{923F8E5F-537E-4803-B78D-49F6449414D2}" destId="{35574BDD-F856-4923-9B7D-7A580B2F7F29}" srcOrd="0" destOrd="0" presId="urn:microsoft.com/office/officeart/2005/8/layout/vList4"/>
    <dgm:cxn modelId="{E360B36E-303A-4E68-A1B8-B6BDCECBE285}" type="presOf" srcId="{FECEC0C7-CAA6-425F-9C5F-0CFE5B610970}" destId="{342CDE25-E984-4AC6-AE88-FF66ECAFA4B8}" srcOrd="0" destOrd="1" presId="urn:microsoft.com/office/officeart/2005/8/layout/vList4"/>
    <dgm:cxn modelId="{D02D7750-6864-4447-8636-DF7D6A4F73F1}" type="presOf" srcId="{90D80464-F323-40AA-9DE6-8E9CCB1246C4}" destId="{342CDE25-E984-4AC6-AE88-FF66ECAFA4B8}" srcOrd="0" destOrd="0" presId="urn:microsoft.com/office/officeart/2005/8/layout/vList4"/>
    <dgm:cxn modelId="{D4A00A52-C788-4D09-9E6B-1450E68190D4}" srcId="{90D80464-F323-40AA-9DE6-8E9CCB1246C4}" destId="{CB49D098-DC4A-4DA9-AD0B-249D0A5190D2}" srcOrd="1" destOrd="0" parTransId="{FDBE4FCB-AA27-45EB-A6DF-3F482FDE0CF2}" sibTransId="{1BE9928D-2793-4B3F-B1D8-4CF342668E61}"/>
    <dgm:cxn modelId="{B9043E53-D3E5-4C51-B41B-9380207B5CC1}" type="presOf" srcId="{CB49D098-DC4A-4DA9-AD0B-249D0A5190D2}" destId="{342CDE25-E984-4AC6-AE88-FF66ECAFA4B8}" srcOrd="0" destOrd="2" presId="urn:microsoft.com/office/officeart/2005/8/layout/vList4"/>
    <dgm:cxn modelId="{1A456454-D285-4851-860F-10FD8E6BAFDE}" srcId="{923F8E5F-537E-4803-B78D-49F6449414D2}" destId="{CB57B3B6-3818-4867-A336-3D226370A3CC}" srcOrd="2" destOrd="0" parTransId="{89FF2151-5A20-49D4-9EF5-5DDA319FEC57}" sibTransId="{D81F8982-8FFA-4A9E-985B-CBE430E7BED1}"/>
    <dgm:cxn modelId="{E1151455-EC65-4F43-81A9-8A6053594AA6}" type="presOf" srcId="{CF9D7EF8-29E7-4854-B4C9-A2CEDAD3C265}" destId="{451D3B49-AAD7-4962-9A16-A77DE2550D38}" srcOrd="1" destOrd="0" presId="urn:microsoft.com/office/officeart/2005/8/layout/vList4"/>
    <dgm:cxn modelId="{0C5A247A-D809-4C91-9C26-1C46274F46D4}" type="presOf" srcId="{923F8E5F-537E-4803-B78D-49F6449414D2}" destId="{2848B7BB-1193-4ECB-9E80-5CDEC4BEFD19}" srcOrd="1" destOrd="0" presId="urn:microsoft.com/office/officeart/2005/8/layout/vList4"/>
    <dgm:cxn modelId="{53FBBB8F-268B-4455-9276-BB9036366F16}" type="presOf" srcId="{4B8F6C98-61CF-4D3D-A692-AC03B21A84EA}" destId="{B795162C-E9B3-48F8-9C76-455D91CFA800}" srcOrd="0" destOrd="2" presId="urn:microsoft.com/office/officeart/2005/8/layout/vList4"/>
    <dgm:cxn modelId="{B44FE596-5187-4855-92BA-C8832976777B}" type="presOf" srcId="{CB57B3B6-3818-4867-A336-3D226370A3CC}" destId="{35574BDD-F856-4923-9B7D-7A580B2F7F29}" srcOrd="0" destOrd="3" presId="urn:microsoft.com/office/officeart/2005/8/layout/vList4"/>
    <dgm:cxn modelId="{100D33A3-87DB-4082-9FB4-4F5D396D9045}" type="presOf" srcId="{64D0DF2B-ABE8-4DE5-A913-69A40D8F7694}" destId="{451D3B49-AAD7-4962-9A16-A77DE2550D38}" srcOrd="1" destOrd="1" presId="urn:microsoft.com/office/officeart/2005/8/layout/vList4"/>
    <dgm:cxn modelId="{2F973FA5-E4F3-43CA-B49D-0EA92DDCD03E}" type="presOf" srcId="{EB1EEB24-4B09-4B40-900C-553394EC459A}" destId="{35574BDD-F856-4923-9B7D-7A580B2F7F29}" srcOrd="0" destOrd="1" presId="urn:microsoft.com/office/officeart/2005/8/layout/vList4"/>
    <dgm:cxn modelId="{5EA99DA9-1E04-4CBF-85B0-A2E75D609503}" type="presOf" srcId="{7F2556D6-593E-48FE-B6C4-4046EA9B7B84}" destId="{BB7BF740-2BE5-45A3-9D30-22495C7EC0FD}" srcOrd="0" destOrd="0" presId="urn:microsoft.com/office/officeart/2005/8/layout/vList4"/>
    <dgm:cxn modelId="{D5D36AB4-76E1-47A7-9806-8DF4137BEA6C}" srcId="{7F2556D6-593E-48FE-B6C4-4046EA9B7B84}" destId="{CF9D7EF8-29E7-4854-B4C9-A2CEDAD3C265}" srcOrd="0" destOrd="0" parTransId="{9C53AAFF-66FC-482C-A5D0-12A4E993249E}" sibTransId="{A0C4D284-C491-45EA-B36A-7641164DE05F}"/>
    <dgm:cxn modelId="{8A8E7ABA-8654-4C47-ACA7-E0935C34EAFA}" type="presOf" srcId="{CB49D098-DC4A-4DA9-AD0B-249D0A5190D2}" destId="{AF387343-CC78-4296-BA8B-895C633337E9}" srcOrd="1" destOrd="2" presId="urn:microsoft.com/office/officeart/2005/8/layout/vList4"/>
    <dgm:cxn modelId="{8EFFE0BF-8F59-49DE-A3D8-E479F0C3FCCC}" srcId="{7F2556D6-593E-48FE-B6C4-4046EA9B7B84}" destId="{923F8E5F-537E-4803-B78D-49F6449414D2}" srcOrd="1" destOrd="0" parTransId="{A826A230-61B9-40C0-A605-ECC8AB1909D3}" sibTransId="{53D6B68D-DD2F-4061-9DE7-ED7EABD8609D}"/>
    <dgm:cxn modelId="{14FC9BC5-7058-4C8D-926E-0351C45DA409}" srcId="{CF9D7EF8-29E7-4854-B4C9-A2CEDAD3C265}" destId="{4B8F6C98-61CF-4D3D-A692-AC03B21A84EA}" srcOrd="1" destOrd="0" parTransId="{82FA9F23-73DC-4045-9BD0-D54CDE48262C}" sibTransId="{4E9F2555-2FFE-435B-BFB8-50CEFEDDAF24}"/>
    <dgm:cxn modelId="{684F9BDB-A2F8-40C5-A827-004E3D2038CD}" srcId="{923F8E5F-537E-4803-B78D-49F6449414D2}" destId="{9FF9CFE4-AFC1-4602-8BA9-AF31CA2EF67E}" srcOrd="1" destOrd="0" parTransId="{54A82F1A-AA2E-45F4-A83D-7884DEA692F8}" sibTransId="{DBFA3763-11B9-41F5-9397-AA066F34A7EB}"/>
    <dgm:cxn modelId="{608EABE9-9FA5-4581-9B92-290B92A92EAF}" type="presOf" srcId="{4B8F6C98-61CF-4D3D-A692-AC03B21A84EA}" destId="{451D3B49-AAD7-4962-9A16-A77DE2550D38}" srcOrd="1" destOrd="2" presId="urn:microsoft.com/office/officeart/2005/8/layout/vList4"/>
    <dgm:cxn modelId="{750C2FEA-1625-4614-BD89-7A0A0E658361}" type="presOf" srcId="{90D80464-F323-40AA-9DE6-8E9CCB1246C4}" destId="{AF387343-CC78-4296-BA8B-895C633337E9}" srcOrd="1" destOrd="0" presId="urn:microsoft.com/office/officeart/2005/8/layout/vList4"/>
    <dgm:cxn modelId="{DD526DEF-6766-4F8C-A3B0-142B60BE44B8}" srcId="{CF9D7EF8-29E7-4854-B4C9-A2CEDAD3C265}" destId="{64D0DF2B-ABE8-4DE5-A913-69A40D8F7694}" srcOrd="0" destOrd="0" parTransId="{1F6B5726-A9AD-4FA0-A6E5-596BEDED27C8}" sibTransId="{2C9B4637-4ADD-45D8-8303-56598EC15CE7}"/>
    <dgm:cxn modelId="{484B4463-FC38-4890-9D68-9922A01181F5}" type="presParOf" srcId="{BB7BF740-2BE5-45A3-9D30-22495C7EC0FD}" destId="{5FE68A92-1CEF-4F38-9831-E9CA188D27C6}" srcOrd="0" destOrd="0" presId="urn:microsoft.com/office/officeart/2005/8/layout/vList4"/>
    <dgm:cxn modelId="{C063E656-E0C0-4910-9C40-4A380CE6EA7A}" type="presParOf" srcId="{5FE68A92-1CEF-4F38-9831-E9CA188D27C6}" destId="{B795162C-E9B3-48F8-9C76-455D91CFA800}" srcOrd="0" destOrd="0" presId="urn:microsoft.com/office/officeart/2005/8/layout/vList4"/>
    <dgm:cxn modelId="{C5986636-19BE-498A-8D1D-C9B15AB7495D}" type="presParOf" srcId="{5FE68A92-1CEF-4F38-9831-E9CA188D27C6}" destId="{224FA855-9CB4-440A-AE36-926648ABEA13}" srcOrd="1" destOrd="0" presId="urn:microsoft.com/office/officeart/2005/8/layout/vList4"/>
    <dgm:cxn modelId="{63624B6F-99B0-4513-AEDC-DF5DD4B16767}" type="presParOf" srcId="{5FE68A92-1CEF-4F38-9831-E9CA188D27C6}" destId="{451D3B49-AAD7-4962-9A16-A77DE2550D38}" srcOrd="2" destOrd="0" presId="urn:microsoft.com/office/officeart/2005/8/layout/vList4"/>
    <dgm:cxn modelId="{6F8CA7EB-FDD6-4CED-A7AF-F6BFB316AF40}" type="presParOf" srcId="{BB7BF740-2BE5-45A3-9D30-22495C7EC0FD}" destId="{98E0B778-CFE0-4E3C-B166-07F477FE7813}" srcOrd="1" destOrd="0" presId="urn:microsoft.com/office/officeart/2005/8/layout/vList4"/>
    <dgm:cxn modelId="{790A52A3-E171-40C4-A627-D7ACBB7D6298}" type="presParOf" srcId="{BB7BF740-2BE5-45A3-9D30-22495C7EC0FD}" destId="{A9312FC7-DC53-48B6-8A7A-EFA80EFFB4F4}" srcOrd="2" destOrd="0" presId="urn:microsoft.com/office/officeart/2005/8/layout/vList4"/>
    <dgm:cxn modelId="{E55E7C5B-D0A2-4EDC-B7E1-6D44A0CC6649}" type="presParOf" srcId="{A9312FC7-DC53-48B6-8A7A-EFA80EFFB4F4}" destId="{35574BDD-F856-4923-9B7D-7A580B2F7F29}" srcOrd="0" destOrd="0" presId="urn:microsoft.com/office/officeart/2005/8/layout/vList4"/>
    <dgm:cxn modelId="{35CE393A-23C4-4C94-BC7B-5F661251967E}" type="presParOf" srcId="{A9312FC7-DC53-48B6-8A7A-EFA80EFFB4F4}" destId="{2FFA0C72-2A82-458D-9949-028A47664668}" srcOrd="1" destOrd="0" presId="urn:microsoft.com/office/officeart/2005/8/layout/vList4"/>
    <dgm:cxn modelId="{755C1EA7-13BE-4487-9E22-693B678F4E0D}" type="presParOf" srcId="{A9312FC7-DC53-48B6-8A7A-EFA80EFFB4F4}" destId="{2848B7BB-1193-4ECB-9E80-5CDEC4BEFD19}" srcOrd="2" destOrd="0" presId="urn:microsoft.com/office/officeart/2005/8/layout/vList4"/>
    <dgm:cxn modelId="{FCD43924-E352-4F26-82C0-A04A9C2E9E6D}" type="presParOf" srcId="{BB7BF740-2BE5-45A3-9D30-22495C7EC0FD}" destId="{E6D3F6FD-AE31-47B9-9616-DC40D73CCE9C}" srcOrd="3" destOrd="0" presId="urn:microsoft.com/office/officeart/2005/8/layout/vList4"/>
    <dgm:cxn modelId="{8412CDD0-AA95-493E-BAE2-9F549A52297E}" type="presParOf" srcId="{BB7BF740-2BE5-45A3-9D30-22495C7EC0FD}" destId="{F9981BEB-713B-412C-81BF-99055ED66E02}" srcOrd="4" destOrd="0" presId="urn:microsoft.com/office/officeart/2005/8/layout/vList4"/>
    <dgm:cxn modelId="{42E7BB95-CA50-4FF8-8902-F2C5F6ED329D}" type="presParOf" srcId="{F9981BEB-713B-412C-81BF-99055ED66E02}" destId="{342CDE25-E984-4AC6-AE88-FF66ECAFA4B8}" srcOrd="0" destOrd="0" presId="urn:microsoft.com/office/officeart/2005/8/layout/vList4"/>
    <dgm:cxn modelId="{4DA96A79-ADEF-4D74-82C6-9E7FA8B89E9F}" type="presParOf" srcId="{F9981BEB-713B-412C-81BF-99055ED66E02}" destId="{3E706C40-D932-47E5-A5AB-7A41DE3B1698}" srcOrd="1" destOrd="0" presId="urn:microsoft.com/office/officeart/2005/8/layout/vList4"/>
    <dgm:cxn modelId="{B22574C2-39ED-4B91-9E0D-7F24290CAC1B}" type="presParOf" srcId="{F9981BEB-713B-412C-81BF-99055ED66E02}" destId="{AF387343-CC78-4296-BA8B-895C633337E9}"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9328D2-DF7D-4650-B803-90D6A74871C9}"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US"/>
        </a:p>
      </dgm:t>
    </dgm:pt>
    <dgm:pt modelId="{47C413DA-59FD-4A8F-8343-9C8AD1481C2F}">
      <dgm:prSet phldrT="[Text]"/>
      <dgm:spPr>
        <a:solidFill>
          <a:schemeClr val="bg2">
            <a:lumMod val="50000"/>
          </a:schemeClr>
        </a:solidFill>
      </dgm:spPr>
      <dgm:t>
        <a:bodyPr/>
        <a:lstStyle/>
        <a:p>
          <a:r>
            <a:rPr lang="en-US" dirty="0"/>
            <a:t>Produce a rough initial version first with only some features</a:t>
          </a:r>
        </a:p>
      </dgm:t>
    </dgm:pt>
    <dgm:pt modelId="{9A99E50E-DD7C-46B6-9157-E809BBAFBB5E}" type="parTrans" cxnId="{04DFAAED-B2B7-4E38-90F3-F86765E38448}">
      <dgm:prSet/>
      <dgm:spPr/>
      <dgm:t>
        <a:bodyPr/>
        <a:lstStyle/>
        <a:p>
          <a:endParaRPr lang="en-US"/>
        </a:p>
      </dgm:t>
    </dgm:pt>
    <dgm:pt modelId="{264F67DB-D994-4020-9857-B75E16BC28FB}" type="sibTrans" cxnId="{04DFAAED-B2B7-4E38-90F3-F86765E38448}">
      <dgm:prSet/>
      <dgm:spPr>
        <a:solidFill>
          <a:schemeClr val="bg2">
            <a:lumMod val="50000"/>
          </a:schemeClr>
        </a:solidFill>
      </dgm:spPr>
      <dgm:t>
        <a:bodyPr/>
        <a:lstStyle/>
        <a:p>
          <a:endParaRPr lang="en-US"/>
        </a:p>
      </dgm:t>
    </dgm:pt>
    <dgm:pt modelId="{4E71DE8E-F14C-4737-9293-337385B520A4}">
      <dgm:prSet phldrT="[Text]"/>
      <dgm:spPr>
        <a:solidFill>
          <a:schemeClr val="bg2">
            <a:lumMod val="50000"/>
          </a:schemeClr>
        </a:solidFill>
      </dgm:spPr>
      <dgm:t>
        <a:bodyPr/>
        <a:lstStyle/>
        <a:p>
          <a:r>
            <a:rPr lang="en-US" dirty="0"/>
            <a:t>Get feedback</a:t>
          </a:r>
        </a:p>
      </dgm:t>
    </dgm:pt>
    <dgm:pt modelId="{CFD2A73F-4E03-481D-B839-29AC109AD470}" type="parTrans" cxnId="{0C95558D-4F22-4C05-ACF1-E9085B4B6242}">
      <dgm:prSet/>
      <dgm:spPr/>
      <dgm:t>
        <a:bodyPr/>
        <a:lstStyle/>
        <a:p>
          <a:endParaRPr lang="en-US"/>
        </a:p>
      </dgm:t>
    </dgm:pt>
    <dgm:pt modelId="{428B22D3-0496-4955-8C36-8613D79372D6}" type="sibTrans" cxnId="{0C95558D-4F22-4C05-ACF1-E9085B4B6242}">
      <dgm:prSet/>
      <dgm:spPr/>
      <dgm:t>
        <a:bodyPr/>
        <a:lstStyle/>
        <a:p>
          <a:endParaRPr lang="en-US"/>
        </a:p>
      </dgm:t>
    </dgm:pt>
    <dgm:pt modelId="{0DC1CF36-63DE-4387-A4D4-6AA2FEBBBF05}">
      <dgm:prSet phldrT="[Text]"/>
      <dgm:spPr>
        <a:solidFill>
          <a:schemeClr val="bg2">
            <a:lumMod val="50000"/>
          </a:schemeClr>
        </a:solidFill>
      </dgm:spPr>
      <dgm:t>
        <a:bodyPr/>
        <a:lstStyle/>
        <a:p>
          <a:r>
            <a:rPr lang="en-US" dirty="0"/>
            <a:t>Refine and improve software; Each increment provides part of functionality</a:t>
          </a:r>
        </a:p>
      </dgm:t>
    </dgm:pt>
    <dgm:pt modelId="{CD2D2472-A361-479B-B7BC-CF11ADD75C78}" type="parTrans" cxnId="{0661D657-8F64-4C72-9D4A-51533B4894A9}">
      <dgm:prSet/>
      <dgm:spPr/>
      <dgm:t>
        <a:bodyPr/>
        <a:lstStyle/>
        <a:p>
          <a:endParaRPr lang="en-US"/>
        </a:p>
      </dgm:t>
    </dgm:pt>
    <dgm:pt modelId="{8ED77E3E-7A9C-48C8-B4F6-AE9196AEAA67}" type="sibTrans" cxnId="{0661D657-8F64-4C72-9D4A-51533B4894A9}">
      <dgm:prSet/>
      <dgm:spPr/>
      <dgm:t>
        <a:bodyPr/>
        <a:lstStyle/>
        <a:p>
          <a:endParaRPr lang="en-US"/>
        </a:p>
      </dgm:t>
    </dgm:pt>
    <dgm:pt modelId="{DC0DC1AE-1B31-4F85-8434-CB8584B16F95}">
      <dgm:prSet phldrT="[Text]"/>
      <dgm:spPr>
        <a:solidFill>
          <a:schemeClr val="bg2">
            <a:lumMod val="50000"/>
          </a:schemeClr>
        </a:solidFill>
      </dgm:spPr>
      <dgm:t>
        <a:bodyPr/>
        <a:lstStyle/>
        <a:p>
          <a:r>
            <a:rPr lang="en-US" dirty="0"/>
            <a:t>+ Strives to overcome Waterfall and Iterative models</a:t>
          </a:r>
        </a:p>
      </dgm:t>
    </dgm:pt>
    <dgm:pt modelId="{1A3F7DE7-EAC0-4595-9D01-3FAA3D323183}" type="parTrans" cxnId="{3EA33B6F-D2EF-4713-9E3F-6B546664AB77}">
      <dgm:prSet/>
      <dgm:spPr/>
      <dgm:t>
        <a:bodyPr/>
        <a:lstStyle/>
        <a:p>
          <a:endParaRPr lang="en-US"/>
        </a:p>
      </dgm:t>
    </dgm:pt>
    <dgm:pt modelId="{D8C2D922-922F-4BFE-806B-A57319166D00}" type="sibTrans" cxnId="{3EA33B6F-D2EF-4713-9E3F-6B546664AB77}">
      <dgm:prSet/>
      <dgm:spPr/>
      <dgm:t>
        <a:bodyPr/>
        <a:lstStyle/>
        <a:p>
          <a:endParaRPr lang="en-US"/>
        </a:p>
      </dgm:t>
    </dgm:pt>
    <dgm:pt modelId="{F5B6926B-00AA-47E7-8186-1E77C3DE0D5A}">
      <dgm:prSet phldrT="[Text]"/>
      <dgm:spPr>
        <a:solidFill>
          <a:schemeClr val="bg2">
            <a:lumMod val="50000"/>
          </a:schemeClr>
        </a:solidFill>
      </dgm:spPr>
      <dgm:t>
        <a:bodyPr/>
        <a:lstStyle/>
        <a:p>
          <a:r>
            <a:rPr lang="en-US" dirty="0"/>
            <a:t>+ Can accommodate changes</a:t>
          </a:r>
        </a:p>
      </dgm:t>
    </dgm:pt>
    <dgm:pt modelId="{E68724FE-B1EF-4E86-9303-74B63C38F0DF}" type="parTrans" cxnId="{C79E2A11-6FD3-447C-AFB7-A1531A4010DD}">
      <dgm:prSet/>
      <dgm:spPr/>
      <dgm:t>
        <a:bodyPr/>
        <a:lstStyle/>
        <a:p>
          <a:endParaRPr lang="en-US"/>
        </a:p>
      </dgm:t>
    </dgm:pt>
    <dgm:pt modelId="{F0777C79-E706-47B8-B8F2-94917329DDA6}" type="sibTrans" cxnId="{C79E2A11-6FD3-447C-AFB7-A1531A4010DD}">
      <dgm:prSet/>
      <dgm:spPr/>
      <dgm:t>
        <a:bodyPr/>
        <a:lstStyle/>
        <a:p>
          <a:endParaRPr lang="en-US"/>
        </a:p>
      </dgm:t>
    </dgm:pt>
    <dgm:pt modelId="{C8A6949B-5129-45F3-84E8-BF0EEC4E250B}">
      <dgm:prSet phldrT="[Text]"/>
      <dgm:spPr>
        <a:solidFill>
          <a:schemeClr val="bg2">
            <a:lumMod val="50000"/>
          </a:schemeClr>
        </a:solidFill>
      </dgm:spPr>
      <dgm:t>
        <a:bodyPr/>
        <a:lstStyle/>
        <a:p>
          <a:r>
            <a:rPr lang="en-US" dirty="0"/>
            <a:t>+ Rapid development and delivery of useful software to the customer</a:t>
          </a:r>
        </a:p>
      </dgm:t>
    </dgm:pt>
    <dgm:pt modelId="{901999C3-EBD7-4179-9C9E-C260E0554B34}" type="sibTrans" cxnId="{62C369C8-F0A7-40C5-B968-3F0FEDDD0F9C}">
      <dgm:prSet/>
      <dgm:spPr/>
      <dgm:t>
        <a:bodyPr/>
        <a:lstStyle/>
        <a:p>
          <a:endParaRPr lang="en-US"/>
        </a:p>
      </dgm:t>
    </dgm:pt>
    <dgm:pt modelId="{D1107595-2C03-4CEF-A181-8B965791FC38}" type="parTrans" cxnId="{62C369C8-F0A7-40C5-B968-3F0FEDDD0F9C}">
      <dgm:prSet/>
      <dgm:spPr/>
      <dgm:t>
        <a:bodyPr/>
        <a:lstStyle/>
        <a:p>
          <a:endParaRPr lang="en-US"/>
        </a:p>
      </dgm:t>
    </dgm:pt>
    <dgm:pt modelId="{62412C5C-A059-4478-A2FF-FF5C3881B69F}" type="pres">
      <dgm:prSet presAssocID="{3B9328D2-DF7D-4650-B803-90D6A74871C9}" presName="Name0" presStyleCnt="0">
        <dgm:presLayoutVars>
          <dgm:chMax val="7"/>
          <dgm:chPref val="7"/>
          <dgm:dir/>
        </dgm:presLayoutVars>
      </dgm:prSet>
      <dgm:spPr/>
    </dgm:pt>
    <dgm:pt modelId="{5330249B-5E77-48F9-813A-E6575E72371B}" type="pres">
      <dgm:prSet presAssocID="{3B9328D2-DF7D-4650-B803-90D6A74871C9}" presName="Name1" presStyleCnt="0"/>
      <dgm:spPr/>
    </dgm:pt>
    <dgm:pt modelId="{9926EF10-6D8A-4B8D-A6D0-EBDFD8534371}" type="pres">
      <dgm:prSet presAssocID="{3B9328D2-DF7D-4650-B803-90D6A74871C9}" presName="cycle" presStyleCnt="0"/>
      <dgm:spPr/>
    </dgm:pt>
    <dgm:pt modelId="{7AC3E3BC-ACFC-478B-BE6A-E00583604ED3}" type="pres">
      <dgm:prSet presAssocID="{3B9328D2-DF7D-4650-B803-90D6A74871C9}" presName="srcNode" presStyleLbl="node1" presStyleIdx="0" presStyleCnt="6"/>
      <dgm:spPr/>
    </dgm:pt>
    <dgm:pt modelId="{1D0794D6-0134-4B9A-BD7F-EDF8C034DC72}" type="pres">
      <dgm:prSet presAssocID="{3B9328D2-DF7D-4650-B803-90D6A74871C9}" presName="conn" presStyleLbl="parChTrans1D2" presStyleIdx="0" presStyleCnt="1"/>
      <dgm:spPr/>
    </dgm:pt>
    <dgm:pt modelId="{32BF9C13-7C88-45C7-B04E-2238F60FF13A}" type="pres">
      <dgm:prSet presAssocID="{3B9328D2-DF7D-4650-B803-90D6A74871C9}" presName="extraNode" presStyleLbl="node1" presStyleIdx="0" presStyleCnt="6"/>
      <dgm:spPr/>
    </dgm:pt>
    <dgm:pt modelId="{DE1CA136-3834-4E73-B8F4-EFAB8532E7F6}" type="pres">
      <dgm:prSet presAssocID="{3B9328D2-DF7D-4650-B803-90D6A74871C9}" presName="dstNode" presStyleLbl="node1" presStyleIdx="0" presStyleCnt="6"/>
      <dgm:spPr/>
    </dgm:pt>
    <dgm:pt modelId="{CC6D5E9F-B1FC-4C15-BCC8-BB60B4419715}" type="pres">
      <dgm:prSet presAssocID="{47C413DA-59FD-4A8F-8343-9C8AD1481C2F}" presName="text_1" presStyleLbl="node1" presStyleIdx="0" presStyleCnt="6">
        <dgm:presLayoutVars>
          <dgm:bulletEnabled val="1"/>
        </dgm:presLayoutVars>
      </dgm:prSet>
      <dgm:spPr/>
    </dgm:pt>
    <dgm:pt modelId="{85863EE8-DF35-4CEF-AC24-B111E417C28F}" type="pres">
      <dgm:prSet presAssocID="{47C413DA-59FD-4A8F-8343-9C8AD1481C2F}" presName="accent_1" presStyleCnt="0"/>
      <dgm:spPr/>
    </dgm:pt>
    <dgm:pt modelId="{34DAC9CE-EAB1-4AF9-8281-F670DB01632B}" type="pres">
      <dgm:prSet presAssocID="{47C413DA-59FD-4A8F-8343-9C8AD1481C2F}" presName="accentRepeatNode" presStyleLbl="solidFgAcc1" presStyleIdx="0" presStyleCnt="6"/>
      <dgm:spPr>
        <a:solidFill>
          <a:schemeClr val="bg2">
            <a:lumMod val="50000"/>
          </a:schemeClr>
        </a:solidFill>
      </dgm:spPr>
    </dgm:pt>
    <dgm:pt modelId="{F1FAA074-C5D9-48A2-BBA8-091A09209AC8}" type="pres">
      <dgm:prSet presAssocID="{4E71DE8E-F14C-4737-9293-337385B520A4}" presName="text_2" presStyleLbl="node1" presStyleIdx="1" presStyleCnt="6">
        <dgm:presLayoutVars>
          <dgm:bulletEnabled val="1"/>
        </dgm:presLayoutVars>
      </dgm:prSet>
      <dgm:spPr/>
    </dgm:pt>
    <dgm:pt modelId="{01ED28DC-4AAB-4C5C-8681-0307588447F2}" type="pres">
      <dgm:prSet presAssocID="{4E71DE8E-F14C-4737-9293-337385B520A4}" presName="accent_2" presStyleCnt="0"/>
      <dgm:spPr/>
    </dgm:pt>
    <dgm:pt modelId="{F9F87A01-3376-400F-B552-D2C203DD24A8}" type="pres">
      <dgm:prSet presAssocID="{4E71DE8E-F14C-4737-9293-337385B520A4}" presName="accentRepeatNode" presStyleLbl="solidFgAcc1" presStyleIdx="1" presStyleCnt="6"/>
      <dgm:spPr>
        <a:solidFill>
          <a:schemeClr val="bg2">
            <a:lumMod val="50000"/>
          </a:schemeClr>
        </a:solidFill>
      </dgm:spPr>
    </dgm:pt>
    <dgm:pt modelId="{D5E9BDCF-7624-4835-8D24-6E5AEB2F0606}" type="pres">
      <dgm:prSet presAssocID="{0DC1CF36-63DE-4387-A4D4-6AA2FEBBBF05}" presName="text_3" presStyleLbl="node1" presStyleIdx="2" presStyleCnt="6">
        <dgm:presLayoutVars>
          <dgm:bulletEnabled val="1"/>
        </dgm:presLayoutVars>
      </dgm:prSet>
      <dgm:spPr/>
    </dgm:pt>
    <dgm:pt modelId="{EA7E8089-C308-40B7-B3BE-13885D40DD91}" type="pres">
      <dgm:prSet presAssocID="{0DC1CF36-63DE-4387-A4D4-6AA2FEBBBF05}" presName="accent_3" presStyleCnt="0"/>
      <dgm:spPr/>
    </dgm:pt>
    <dgm:pt modelId="{869B0CE4-C57E-4504-993D-D57EC91FADF7}" type="pres">
      <dgm:prSet presAssocID="{0DC1CF36-63DE-4387-A4D4-6AA2FEBBBF05}" presName="accentRepeatNode" presStyleLbl="solidFgAcc1" presStyleIdx="2" presStyleCnt="6"/>
      <dgm:spPr>
        <a:solidFill>
          <a:schemeClr val="bg2">
            <a:lumMod val="50000"/>
          </a:schemeClr>
        </a:solidFill>
      </dgm:spPr>
    </dgm:pt>
    <dgm:pt modelId="{91272240-15F4-45F8-B991-FB5E24AE4E40}" type="pres">
      <dgm:prSet presAssocID="{C8A6949B-5129-45F3-84E8-BF0EEC4E250B}" presName="text_4" presStyleLbl="node1" presStyleIdx="3" presStyleCnt="6">
        <dgm:presLayoutVars>
          <dgm:bulletEnabled val="1"/>
        </dgm:presLayoutVars>
      </dgm:prSet>
      <dgm:spPr/>
    </dgm:pt>
    <dgm:pt modelId="{39E4DF68-621F-4FFC-A363-94290E62F537}" type="pres">
      <dgm:prSet presAssocID="{C8A6949B-5129-45F3-84E8-BF0EEC4E250B}" presName="accent_4" presStyleCnt="0"/>
      <dgm:spPr/>
    </dgm:pt>
    <dgm:pt modelId="{F6C9F2A2-42A5-4317-A70A-EE38C5E4CF12}" type="pres">
      <dgm:prSet presAssocID="{C8A6949B-5129-45F3-84E8-BF0EEC4E250B}" presName="accentRepeatNode" presStyleLbl="solidFgAcc1" presStyleIdx="3" presStyleCnt="6"/>
      <dgm:spPr>
        <a:solidFill>
          <a:schemeClr val="bg2">
            <a:lumMod val="50000"/>
          </a:schemeClr>
        </a:solidFill>
      </dgm:spPr>
    </dgm:pt>
    <dgm:pt modelId="{382C95BC-BA7E-457E-BA0C-A4CFF71CC50A}" type="pres">
      <dgm:prSet presAssocID="{DC0DC1AE-1B31-4F85-8434-CB8584B16F95}" presName="text_5" presStyleLbl="node1" presStyleIdx="4" presStyleCnt="6">
        <dgm:presLayoutVars>
          <dgm:bulletEnabled val="1"/>
        </dgm:presLayoutVars>
      </dgm:prSet>
      <dgm:spPr/>
    </dgm:pt>
    <dgm:pt modelId="{05062B31-273A-4A7F-9544-AB6EC22A330C}" type="pres">
      <dgm:prSet presAssocID="{DC0DC1AE-1B31-4F85-8434-CB8584B16F95}" presName="accent_5" presStyleCnt="0"/>
      <dgm:spPr/>
    </dgm:pt>
    <dgm:pt modelId="{C2D1A70D-1246-41D1-9187-D8C4FBEFD987}" type="pres">
      <dgm:prSet presAssocID="{DC0DC1AE-1B31-4F85-8434-CB8584B16F95}" presName="accentRepeatNode" presStyleLbl="solidFgAcc1" presStyleIdx="4" presStyleCnt="6"/>
      <dgm:spPr>
        <a:solidFill>
          <a:schemeClr val="bg2">
            <a:lumMod val="50000"/>
          </a:schemeClr>
        </a:solidFill>
      </dgm:spPr>
    </dgm:pt>
    <dgm:pt modelId="{BCF84A23-EAF7-4761-90CF-CF70B868724F}" type="pres">
      <dgm:prSet presAssocID="{F5B6926B-00AA-47E7-8186-1E77C3DE0D5A}" presName="text_6" presStyleLbl="node1" presStyleIdx="5" presStyleCnt="6">
        <dgm:presLayoutVars>
          <dgm:bulletEnabled val="1"/>
        </dgm:presLayoutVars>
      </dgm:prSet>
      <dgm:spPr/>
    </dgm:pt>
    <dgm:pt modelId="{E792717F-7E7D-4F27-B7B0-58E445F72DE2}" type="pres">
      <dgm:prSet presAssocID="{F5B6926B-00AA-47E7-8186-1E77C3DE0D5A}" presName="accent_6" presStyleCnt="0"/>
      <dgm:spPr/>
    </dgm:pt>
    <dgm:pt modelId="{8774A705-C0D9-4A3B-86B3-6AC1C70F7BAB}" type="pres">
      <dgm:prSet presAssocID="{F5B6926B-00AA-47E7-8186-1E77C3DE0D5A}" presName="accentRepeatNode" presStyleLbl="solidFgAcc1" presStyleIdx="5" presStyleCnt="6"/>
      <dgm:spPr>
        <a:solidFill>
          <a:schemeClr val="bg2">
            <a:lumMod val="50000"/>
          </a:schemeClr>
        </a:solidFill>
      </dgm:spPr>
    </dgm:pt>
  </dgm:ptLst>
  <dgm:cxnLst>
    <dgm:cxn modelId="{C79E2A11-6FD3-447C-AFB7-A1531A4010DD}" srcId="{3B9328D2-DF7D-4650-B803-90D6A74871C9}" destId="{F5B6926B-00AA-47E7-8186-1E77C3DE0D5A}" srcOrd="5" destOrd="0" parTransId="{E68724FE-B1EF-4E86-9303-74B63C38F0DF}" sibTransId="{F0777C79-E706-47B8-B8F2-94917329DDA6}"/>
    <dgm:cxn modelId="{9F718A1E-7617-4006-960E-D025356BE807}" type="presOf" srcId="{F5B6926B-00AA-47E7-8186-1E77C3DE0D5A}" destId="{BCF84A23-EAF7-4761-90CF-CF70B868724F}" srcOrd="0" destOrd="0" presId="urn:microsoft.com/office/officeart/2008/layout/VerticalCurvedList"/>
    <dgm:cxn modelId="{E394B42F-C61C-418E-A0F0-3378B4210781}" type="presOf" srcId="{0DC1CF36-63DE-4387-A4D4-6AA2FEBBBF05}" destId="{D5E9BDCF-7624-4835-8D24-6E5AEB2F0606}" srcOrd="0" destOrd="0" presId="urn:microsoft.com/office/officeart/2008/layout/VerticalCurvedList"/>
    <dgm:cxn modelId="{3EA33B6F-D2EF-4713-9E3F-6B546664AB77}" srcId="{3B9328D2-DF7D-4650-B803-90D6A74871C9}" destId="{DC0DC1AE-1B31-4F85-8434-CB8584B16F95}" srcOrd="4" destOrd="0" parTransId="{1A3F7DE7-EAC0-4595-9D01-3FAA3D323183}" sibTransId="{D8C2D922-922F-4BFE-806B-A57319166D00}"/>
    <dgm:cxn modelId="{5A678976-EB0F-4779-850C-60C6162E9EB1}" type="presOf" srcId="{264F67DB-D994-4020-9857-B75E16BC28FB}" destId="{1D0794D6-0134-4B9A-BD7F-EDF8C034DC72}" srcOrd="0" destOrd="0" presId="urn:microsoft.com/office/officeart/2008/layout/VerticalCurvedList"/>
    <dgm:cxn modelId="{0661D657-8F64-4C72-9D4A-51533B4894A9}" srcId="{3B9328D2-DF7D-4650-B803-90D6A74871C9}" destId="{0DC1CF36-63DE-4387-A4D4-6AA2FEBBBF05}" srcOrd="2" destOrd="0" parTransId="{CD2D2472-A361-479B-B7BC-CF11ADD75C78}" sibTransId="{8ED77E3E-7A9C-48C8-B4F6-AE9196AEAA67}"/>
    <dgm:cxn modelId="{BA09C881-2AF2-44F8-B7BD-F4E6A24EA04D}" type="presOf" srcId="{DC0DC1AE-1B31-4F85-8434-CB8584B16F95}" destId="{382C95BC-BA7E-457E-BA0C-A4CFF71CC50A}" srcOrd="0" destOrd="0" presId="urn:microsoft.com/office/officeart/2008/layout/VerticalCurvedList"/>
    <dgm:cxn modelId="{47AF6088-E8EE-4904-BA5A-573790E3F668}" type="presOf" srcId="{47C413DA-59FD-4A8F-8343-9C8AD1481C2F}" destId="{CC6D5E9F-B1FC-4C15-BCC8-BB60B4419715}" srcOrd="0" destOrd="0" presId="urn:microsoft.com/office/officeart/2008/layout/VerticalCurvedList"/>
    <dgm:cxn modelId="{0C95558D-4F22-4C05-ACF1-E9085B4B6242}" srcId="{3B9328D2-DF7D-4650-B803-90D6A74871C9}" destId="{4E71DE8E-F14C-4737-9293-337385B520A4}" srcOrd="1" destOrd="0" parTransId="{CFD2A73F-4E03-481D-B839-29AC109AD470}" sibTransId="{428B22D3-0496-4955-8C36-8613D79372D6}"/>
    <dgm:cxn modelId="{62C369C8-F0A7-40C5-B968-3F0FEDDD0F9C}" srcId="{3B9328D2-DF7D-4650-B803-90D6A74871C9}" destId="{C8A6949B-5129-45F3-84E8-BF0EEC4E250B}" srcOrd="3" destOrd="0" parTransId="{D1107595-2C03-4CEF-A181-8B965791FC38}" sibTransId="{901999C3-EBD7-4179-9C9E-C260E0554B34}"/>
    <dgm:cxn modelId="{1AA98EE9-5130-48AC-B6CF-D55425C89C59}" type="presOf" srcId="{3B9328D2-DF7D-4650-B803-90D6A74871C9}" destId="{62412C5C-A059-4478-A2FF-FF5C3881B69F}" srcOrd="0" destOrd="0" presId="urn:microsoft.com/office/officeart/2008/layout/VerticalCurvedList"/>
    <dgm:cxn modelId="{04DFAAED-B2B7-4E38-90F3-F86765E38448}" srcId="{3B9328D2-DF7D-4650-B803-90D6A74871C9}" destId="{47C413DA-59FD-4A8F-8343-9C8AD1481C2F}" srcOrd="0" destOrd="0" parTransId="{9A99E50E-DD7C-46B6-9157-E809BBAFBB5E}" sibTransId="{264F67DB-D994-4020-9857-B75E16BC28FB}"/>
    <dgm:cxn modelId="{EA80F6F3-58D6-43C2-B426-C89214E4C583}" type="presOf" srcId="{4E71DE8E-F14C-4737-9293-337385B520A4}" destId="{F1FAA074-C5D9-48A2-BBA8-091A09209AC8}" srcOrd="0" destOrd="0" presId="urn:microsoft.com/office/officeart/2008/layout/VerticalCurvedList"/>
    <dgm:cxn modelId="{DC8F94FB-B667-47F5-B6B8-73C74769BA7C}" type="presOf" srcId="{C8A6949B-5129-45F3-84E8-BF0EEC4E250B}" destId="{91272240-15F4-45F8-B991-FB5E24AE4E40}" srcOrd="0" destOrd="0" presId="urn:microsoft.com/office/officeart/2008/layout/VerticalCurvedList"/>
    <dgm:cxn modelId="{F8A6A3EA-BD79-4406-AE3A-602B6000A10D}" type="presParOf" srcId="{62412C5C-A059-4478-A2FF-FF5C3881B69F}" destId="{5330249B-5E77-48F9-813A-E6575E72371B}" srcOrd="0" destOrd="0" presId="urn:microsoft.com/office/officeart/2008/layout/VerticalCurvedList"/>
    <dgm:cxn modelId="{46B9A96E-0406-4FBF-AB9A-C613F095C8B4}" type="presParOf" srcId="{5330249B-5E77-48F9-813A-E6575E72371B}" destId="{9926EF10-6D8A-4B8D-A6D0-EBDFD8534371}" srcOrd="0" destOrd="0" presId="urn:microsoft.com/office/officeart/2008/layout/VerticalCurvedList"/>
    <dgm:cxn modelId="{E21392AE-DBEA-4A40-94B0-9C39EE653D24}" type="presParOf" srcId="{9926EF10-6D8A-4B8D-A6D0-EBDFD8534371}" destId="{7AC3E3BC-ACFC-478B-BE6A-E00583604ED3}" srcOrd="0" destOrd="0" presId="urn:microsoft.com/office/officeart/2008/layout/VerticalCurvedList"/>
    <dgm:cxn modelId="{D86DB6D0-97D4-4AFF-8528-FE202520024D}" type="presParOf" srcId="{9926EF10-6D8A-4B8D-A6D0-EBDFD8534371}" destId="{1D0794D6-0134-4B9A-BD7F-EDF8C034DC72}" srcOrd="1" destOrd="0" presId="urn:microsoft.com/office/officeart/2008/layout/VerticalCurvedList"/>
    <dgm:cxn modelId="{CF3A9875-5853-4602-A2E7-28A23838CE03}" type="presParOf" srcId="{9926EF10-6D8A-4B8D-A6D0-EBDFD8534371}" destId="{32BF9C13-7C88-45C7-B04E-2238F60FF13A}" srcOrd="2" destOrd="0" presId="urn:microsoft.com/office/officeart/2008/layout/VerticalCurvedList"/>
    <dgm:cxn modelId="{0A4E4595-5D7D-4785-9731-CD392975E874}" type="presParOf" srcId="{9926EF10-6D8A-4B8D-A6D0-EBDFD8534371}" destId="{DE1CA136-3834-4E73-B8F4-EFAB8532E7F6}" srcOrd="3" destOrd="0" presId="urn:microsoft.com/office/officeart/2008/layout/VerticalCurvedList"/>
    <dgm:cxn modelId="{5C2C3BB5-3201-47D8-8DB1-D240290C48FE}" type="presParOf" srcId="{5330249B-5E77-48F9-813A-E6575E72371B}" destId="{CC6D5E9F-B1FC-4C15-BCC8-BB60B4419715}" srcOrd="1" destOrd="0" presId="urn:microsoft.com/office/officeart/2008/layout/VerticalCurvedList"/>
    <dgm:cxn modelId="{9357ED41-C895-4A8B-A419-A88E15414C05}" type="presParOf" srcId="{5330249B-5E77-48F9-813A-E6575E72371B}" destId="{85863EE8-DF35-4CEF-AC24-B111E417C28F}" srcOrd="2" destOrd="0" presId="urn:microsoft.com/office/officeart/2008/layout/VerticalCurvedList"/>
    <dgm:cxn modelId="{D6E93286-7BF2-4DFB-99FB-7A54B1C93D12}" type="presParOf" srcId="{85863EE8-DF35-4CEF-AC24-B111E417C28F}" destId="{34DAC9CE-EAB1-4AF9-8281-F670DB01632B}" srcOrd="0" destOrd="0" presId="urn:microsoft.com/office/officeart/2008/layout/VerticalCurvedList"/>
    <dgm:cxn modelId="{0922DF01-31D9-4998-B3C8-D783444C1A91}" type="presParOf" srcId="{5330249B-5E77-48F9-813A-E6575E72371B}" destId="{F1FAA074-C5D9-48A2-BBA8-091A09209AC8}" srcOrd="3" destOrd="0" presId="urn:microsoft.com/office/officeart/2008/layout/VerticalCurvedList"/>
    <dgm:cxn modelId="{BEFEA642-0431-49CF-8B5C-AFE3CF1B81BE}" type="presParOf" srcId="{5330249B-5E77-48F9-813A-E6575E72371B}" destId="{01ED28DC-4AAB-4C5C-8681-0307588447F2}" srcOrd="4" destOrd="0" presId="urn:microsoft.com/office/officeart/2008/layout/VerticalCurvedList"/>
    <dgm:cxn modelId="{183BBF25-3EA1-43E3-A065-E774519A020D}" type="presParOf" srcId="{01ED28DC-4AAB-4C5C-8681-0307588447F2}" destId="{F9F87A01-3376-400F-B552-D2C203DD24A8}" srcOrd="0" destOrd="0" presId="urn:microsoft.com/office/officeart/2008/layout/VerticalCurvedList"/>
    <dgm:cxn modelId="{DF394C91-A134-49CF-9F88-E6C27AA2C33C}" type="presParOf" srcId="{5330249B-5E77-48F9-813A-E6575E72371B}" destId="{D5E9BDCF-7624-4835-8D24-6E5AEB2F0606}" srcOrd="5" destOrd="0" presId="urn:microsoft.com/office/officeart/2008/layout/VerticalCurvedList"/>
    <dgm:cxn modelId="{65ACAB9C-AEC2-415A-94F0-5864DBBBE051}" type="presParOf" srcId="{5330249B-5E77-48F9-813A-E6575E72371B}" destId="{EA7E8089-C308-40B7-B3BE-13885D40DD91}" srcOrd="6" destOrd="0" presId="urn:microsoft.com/office/officeart/2008/layout/VerticalCurvedList"/>
    <dgm:cxn modelId="{FF1B0040-9AA6-468E-821A-8D9F3D6E5E5A}" type="presParOf" srcId="{EA7E8089-C308-40B7-B3BE-13885D40DD91}" destId="{869B0CE4-C57E-4504-993D-D57EC91FADF7}" srcOrd="0" destOrd="0" presId="urn:microsoft.com/office/officeart/2008/layout/VerticalCurvedList"/>
    <dgm:cxn modelId="{5DBC0148-1F34-4D5C-A280-25FE1C054E8C}" type="presParOf" srcId="{5330249B-5E77-48F9-813A-E6575E72371B}" destId="{91272240-15F4-45F8-B991-FB5E24AE4E40}" srcOrd="7" destOrd="0" presId="urn:microsoft.com/office/officeart/2008/layout/VerticalCurvedList"/>
    <dgm:cxn modelId="{2759FB12-2355-4E7A-8FFF-EB9A40A8D2A7}" type="presParOf" srcId="{5330249B-5E77-48F9-813A-E6575E72371B}" destId="{39E4DF68-621F-4FFC-A363-94290E62F537}" srcOrd="8" destOrd="0" presId="urn:microsoft.com/office/officeart/2008/layout/VerticalCurvedList"/>
    <dgm:cxn modelId="{DC6786E0-E62E-43AD-9202-10C1469D1A3D}" type="presParOf" srcId="{39E4DF68-621F-4FFC-A363-94290E62F537}" destId="{F6C9F2A2-42A5-4317-A70A-EE38C5E4CF12}" srcOrd="0" destOrd="0" presId="urn:microsoft.com/office/officeart/2008/layout/VerticalCurvedList"/>
    <dgm:cxn modelId="{5437FB8D-C578-406B-8C78-A287B171AF49}" type="presParOf" srcId="{5330249B-5E77-48F9-813A-E6575E72371B}" destId="{382C95BC-BA7E-457E-BA0C-A4CFF71CC50A}" srcOrd="9" destOrd="0" presId="urn:microsoft.com/office/officeart/2008/layout/VerticalCurvedList"/>
    <dgm:cxn modelId="{33FE5AFA-14FA-4924-A095-380218343F41}" type="presParOf" srcId="{5330249B-5E77-48F9-813A-E6575E72371B}" destId="{05062B31-273A-4A7F-9544-AB6EC22A330C}" srcOrd="10" destOrd="0" presId="urn:microsoft.com/office/officeart/2008/layout/VerticalCurvedList"/>
    <dgm:cxn modelId="{31C72F1A-5CD4-494B-B4C0-BD38AEA97B06}" type="presParOf" srcId="{05062B31-273A-4A7F-9544-AB6EC22A330C}" destId="{C2D1A70D-1246-41D1-9187-D8C4FBEFD987}" srcOrd="0" destOrd="0" presId="urn:microsoft.com/office/officeart/2008/layout/VerticalCurvedList"/>
    <dgm:cxn modelId="{081D3695-8476-4594-A6BA-28FD2AFCEC7E}" type="presParOf" srcId="{5330249B-5E77-48F9-813A-E6575E72371B}" destId="{BCF84A23-EAF7-4761-90CF-CF70B868724F}" srcOrd="11" destOrd="0" presId="urn:microsoft.com/office/officeart/2008/layout/VerticalCurvedList"/>
    <dgm:cxn modelId="{D982061C-200F-42A9-A7BC-8AADA9E2EAC2}" type="presParOf" srcId="{5330249B-5E77-48F9-813A-E6575E72371B}" destId="{E792717F-7E7D-4F27-B7B0-58E445F72DE2}" srcOrd="12" destOrd="0" presId="urn:microsoft.com/office/officeart/2008/layout/VerticalCurvedList"/>
    <dgm:cxn modelId="{A020D513-B881-431B-80AD-D756341694AB}" type="presParOf" srcId="{E792717F-7E7D-4F27-B7B0-58E445F72DE2}" destId="{8774A705-C0D9-4A3B-86B3-6AC1C70F7BA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3FE5D-81B9-4F61-ACB4-7C4B8A2F798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88CAD0F-24CC-49C6-8D9B-0DE6F7E7A35D}">
      <dgm:prSet phldrT="[Text]"/>
      <dgm:spPr>
        <a:solidFill>
          <a:schemeClr val="bg2">
            <a:lumMod val="75000"/>
          </a:schemeClr>
        </a:solidFill>
      </dgm:spPr>
      <dgm:t>
        <a:bodyPr/>
        <a:lstStyle/>
        <a:p>
          <a:r>
            <a:rPr lang="en-US" dirty="0"/>
            <a:t>Home Page</a:t>
          </a:r>
        </a:p>
      </dgm:t>
    </dgm:pt>
    <dgm:pt modelId="{8B6CD5AE-3516-4B48-B95E-6129D4D580C7}" type="parTrans" cxnId="{27C91A36-5DB9-448C-99A3-83738D3B4D61}">
      <dgm:prSet/>
      <dgm:spPr/>
      <dgm:t>
        <a:bodyPr/>
        <a:lstStyle/>
        <a:p>
          <a:endParaRPr lang="en-US"/>
        </a:p>
      </dgm:t>
    </dgm:pt>
    <dgm:pt modelId="{8EED785C-E352-4859-8C86-4E0AF6B0974A}" type="sibTrans" cxnId="{27C91A36-5DB9-448C-99A3-83738D3B4D61}">
      <dgm:prSet/>
      <dgm:spPr/>
      <dgm:t>
        <a:bodyPr/>
        <a:lstStyle/>
        <a:p>
          <a:endParaRPr lang="en-US"/>
        </a:p>
      </dgm:t>
    </dgm:pt>
    <dgm:pt modelId="{3C23FE51-9F31-45A1-90C0-D2BBB86C0CB0}">
      <dgm:prSet phldrT="[Text]"/>
      <dgm:spPr>
        <a:solidFill>
          <a:schemeClr val="bg2">
            <a:lumMod val="75000"/>
          </a:schemeClr>
        </a:solidFill>
      </dgm:spPr>
      <dgm:t>
        <a:bodyPr/>
        <a:lstStyle/>
        <a:p>
          <a:r>
            <a:rPr lang="en-US" dirty="0"/>
            <a:t>Login/Signup</a:t>
          </a:r>
        </a:p>
      </dgm:t>
    </dgm:pt>
    <dgm:pt modelId="{37BD06E6-3437-4884-8C0E-D3A3689C08B7}" type="parTrans" cxnId="{AFA00B9B-BF70-4703-B96B-D9DA9219215E}">
      <dgm:prSet/>
      <dgm:spPr/>
      <dgm:t>
        <a:bodyPr/>
        <a:lstStyle/>
        <a:p>
          <a:endParaRPr lang="en-US"/>
        </a:p>
      </dgm:t>
    </dgm:pt>
    <dgm:pt modelId="{FA64572D-E1E2-4E39-A53A-E704F8910FC3}" type="sibTrans" cxnId="{AFA00B9B-BF70-4703-B96B-D9DA9219215E}">
      <dgm:prSet/>
      <dgm:spPr/>
      <dgm:t>
        <a:bodyPr/>
        <a:lstStyle/>
        <a:p>
          <a:endParaRPr lang="en-US"/>
        </a:p>
      </dgm:t>
    </dgm:pt>
    <dgm:pt modelId="{94FCF29C-41AD-4636-8026-62896099C68A}">
      <dgm:prSet phldrT="[Text]"/>
      <dgm:spPr>
        <a:solidFill>
          <a:schemeClr val="bg2">
            <a:lumMod val="75000"/>
          </a:schemeClr>
        </a:solidFill>
      </dgm:spPr>
      <dgm:t>
        <a:bodyPr/>
        <a:lstStyle/>
        <a:p>
          <a:r>
            <a:rPr lang="en-US" dirty="0"/>
            <a:t>About Us</a:t>
          </a:r>
        </a:p>
      </dgm:t>
    </dgm:pt>
    <dgm:pt modelId="{FADDD433-CAD1-4406-A7E9-10BC05D235A8}" type="parTrans" cxnId="{65456380-3C22-4265-8CE6-90F786D8C569}">
      <dgm:prSet/>
      <dgm:spPr/>
      <dgm:t>
        <a:bodyPr/>
        <a:lstStyle/>
        <a:p>
          <a:endParaRPr lang="en-US"/>
        </a:p>
      </dgm:t>
    </dgm:pt>
    <dgm:pt modelId="{97D0132E-5CC6-4975-9C4C-291772F19E37}" type="sibTrans" cxnId="{65456380-3C22-4265-8CE6-90F786D8C569}">
      <dgm:prSet/>
      <dgm:spPr/>
      <dgm:t>
        <a:bodyPr/>
        <a:lstStyle/>
        <a:p>
          <a:endParaRPr lang="en-US"/>
        </a:p>
      </dgm:t>
    </dgm:pt>
    <dgm:pt modelId="{18D9CB0E-0438-45E3-90F8-0ADF2CAB483B}">
      <dgm:prSet phldrT="[Text]"/>
      <dgm:spPr>
        <a:solidFill>
          <a:schemeClr val="bg2">
            <a:lumMod val="75000"/>
          </a:schemeClr>
        </a:solidFill>
      </dgm:spPr>
      <dgm:t>
        <a:bodyPr/>
        <a:lstStyle/>
        <a:p>
          <a:r>
            <a:rPr lang="en-US" dirty="0"/>
            <a:t>Contact Us</a:t>
          </a:r>
        </a:p>
      </dgm:t>
    </dgm:pt>
    <dgm:pt modelId="{F16F957D-A51C-4575-B717-2D9FD8762E55}" type="sibTrans" cxnId="{3C7DB967-D52B-4AEB-8CDF-F9668E784BF3}">
      <dgm:prSet/>
      <dgm:spPr/>
      <dgm:t>
        <a:bodyPr/>
        <a:lstStyle/>
        <a:p>
          <a:endParaRPr lang="en-US"/>
        </a:p>
      </dgm:t>
    </dgm:pt>
    <dgm:pt modelId="{17950704-D374-4099-82FA-C52FACC575C4}" type="parTrans" cxnId="{3C7DB967-D52B-4AEB-8CDF-F9668E784BF3}">
      <dgm:prSet/>
      <dgm:spPr/>
      <dgm:t>
        <a:bodyPr/>
        <a:lstStyle/>
        <a:p>
          <a:endParaRPr lang="en-US"/>
        </a:p>
      </dgm:t>
    </dgm:pt>
    <dgm:pt modelId="{64DE61BA-8D0E-4615-BDA8-03E9210F5995}">
      <dgm:prSet phldrT="[Text]"/>
      <dgm:spPr>
        <a:solidFill>
          <a:schemeClr val="bg2">
            <a:lumMod val="75000"/>
          </a:schemeClr>
        </a:solidFill>
      </dgm:spPr>
      <dgm:t>
        <a:bodyPr/>
        <a:lstStyle/>
        <a:p>
          <a:r>
            <a:rPr lang="en-US" dirty="0"/>
            <a:t>Image Gallery</a:t>
          </a:r>
        </a:p>
      </dgm:t>
    </dgm:pt>
    <dgm:pt modelId="{9078B1B4-3EA8-4C25-BF7B-ACFBA841878F}" type="parTrans" cxnId="{7AA60375-FE09-43F5-AAEC-D8582D395210}">
      <dgm:prSet/>
      <dgm:spPr/>
      <dgm:t>
        <a:bodyPr/>
        <a:lstStyle/>
        <a:p>
          <a:endParaRPr lang="en-US"/>
        </a:p>
      </dgm:t>
    </dgm:pt>
    <dgm:pt modelId="{2E0D78FE-F33C-4E8C-844A-A927EC9ACE63}" type="sibTrans" cxnId="{7AA60375-FE09-43F5-AAEC-D8582D395210}">
      <dgm:prSet/>
      <dgm:spPr/>
      <dgm:t>
        <a:bodyPr/>
        <a:lstStyle/>
        <a:p>
          <a:endParaRPr lang="en-US"/>
        </a:p>
      </dgm:t>
    </dgm:pt>
    <dgm:pt modelId="{E8D96192-3C6D-47DA-98DF-CCDA819A01A1}" type="pres">
      <dgm:prSet presAssocID="{5713FE5D-81B9-4F61-ACB4-7C4B8A2F7988}" presName="hierChild1" presStyleCnt="0">
        <dgm:presLayoutVars>
          <dgm:orgChart val="1"/>
          <dgm:chPref val="1"/>
          <dgm:dir/>
          <dgm:animOne val="branch"/>
          <dgm:animLvl val="lvl"/>
          <dgm:resizeHandles/>
        </dgm:presLayoutVars>
      </dgm:prSet>
      <dgm:spPr/>
    </dgm:pt>
    <dgm:pt modelId="{AEB8FB4C-BB65-4A14-A14B-2B722317C1E8}" type="pres">
      <dgm:prSet presAssocID="{C88CAD0F-24CC-49C6-8D9B-0DE6F7E7A35D}" presName="hierRoot1" presStyleCnt="0">
        <dgm:presLayoutVars>
          <dgm:hierBranch val="init"/>
        </dgm:presLayoutVars>
      </dgm:prSet>
      <dgm:spPr/>
    </dgm:pt>
    <dgm:pt modelId="{F75CAA75-CF65-42C8-A5FA-5B04B571D6A2}" type="pres">
      <dgm:prSet presAssocID="{C88CAD0F-24CC-49C6-8D9B-0DE6F7E7A35D}" presName="rootComposite1" presStyleCnt="0"/>
      <dgm:spPr/>
    </dgm:pt>
    <dgm:pt modelId="{8B0FC41D-81DE-4B68-8550-FFE0376C069D}" type="pres">
      <dgm:prSet presAssocID="{C88CAD0F-24CC-49C6-8D9B-0DE6F7E7A35D}" presName="rootText1" presStyleLbl="node0" presStyleIdx="0" presStyleCnt="1" custScaleX="62149" custScaleY="49558">
        <dgm:presLayoutVars>
          <dgm:chPref val="3"/>
        </dgm:presLayoutVars>
      </dgm:prSet>
      <dgm:spPr/>
    </dgm:pt>
    <dgm:pt modelId="{B8F81DC9-620D-4D67-A196-6FA41CFCBAB4}" type="pres">
      <dgm:prSet presAssocID="{C88CAD0F-24CC-49C6-8D9B-0DE6F7E7A35D}" presName="rootConnector1" presStyleLbl="node1" presStyleIdx="0" presStyleCnt="0"/>
      <dgm:spPr/>
    </dgm:pt>
    <dgm:pt modelId="{FF39BD1C-A8AD-4D4A-8CD3-751283EBB694}" type="pres">
      <dgm:prSet presAssocID="{C88CAD0F-24CC-49C6-8D9B-0DE6F7E7A35D}" presName="hierChild2" presStyleCnt="0"/>
      <dgm:spPr/>
    </dgm:pt>
    <dgm:pt modelId="{7CB5B7D8-DAA8-4EB2-A81F-757FF04D7069}" type="pres">
      <dgm:prSet presAssocID="{37BD06E6-3437-4884-8C0E-D3A3689C08B7}" presName="Name37" presStyleLbl="parChTrans1D2" presStyleIdx="0" presStyleCnt="4"/>
      <dgm:spPr/>
    </dgm:pt>
    <dgm:pt modelId="{47D0AE95-F42C-4E47-9C23-D5D22EE3F0F8}" type="pres">
      <dgm:prSet presAssocID="{3C23FE51-9F31-45A1-90C0-D2BBB86C0CB0}" presName="hierRoot2" presStyleCnt="0">
        <dgm:presLayoutVars>
          <dgm:hierBranch val="init"/>
        </dgm:presLayoutVars>
      </dgm:prSet>
      <dgm:spPr/>
    </dgm:pt>
    <dgm:pt modelId="{899A0F5C-514A-4C76-B6D6-6BCBA9149C9F}" type="pres">
      <dgm:prSet presAssocID="{3C23FE51-9F31-45A1-90C0-D2BBB86C0CB0}" presName="rootComposite" presStyleCnt="0"/>
      <dgm:spPr/>
    </dgm:pt>
    <dgm:pt modelId="{128D548B-63C6-4BD9-8751-50FF2812F00D}" type="pres">
      <dgm:prSet presAssocID="{3C23FE51-9F31-45A1-90C0-D2BBB86C0CB0}" presName="rootText" presStyleLbl="node2" presStyleIdx="0" presStyleCnt="4" custScaleX="32783" custScaleY="43719">
        <dgm:presLayoutVars>
          <dgm:chPref val="3"/>
        </dgm:presLayoutVars>
      </dgm:prSet>
      <dgm:spPr/>
    </dgm:pt>
    <dgm:pt modelId="{A9E6B8F4-3D83-4C28-BDB1-AE45C049BECA}" type="pres">
      <dgm:prSet presAssocID="{3C23FE51-9F31-45A1-90C0-D2BBB86C0CB0}" presName="rootConnector" presStyleLbl="node2" presStyleIdx="0" presStyleCnt="4"/>
      <dgm:spPr/>
    </dgm:pt>
    <dgm:pt modelId="{FE045108-058E-43B6-BFC6-BF1B43093B22}" type="pres">
      <dgm:prSet presAssocID="{3C23FE51-9F31-45A1-90C0-D2BBB86C0CB0}" presName="hierChild4" presStyleCnt="0"/>
      <dgm:spPr/>
    </dgm:pt>
    <dgm:pt modelId="{A5CC7006-1E5D-4E32-B712-B86A16CA31EC}" type="pres">
      <dgm:prSet presAssocID="{3C23FE51-9F31-45A1-90C0-D2BBB86C0CB0}" presName="hierChild5" presStyleCnt="0"/>
      <dgm:spPr/>
    </dgm:pt>
    <dgm:pt modelId="{CA7A017F-5533-4304-B3D6-BF9F7AEADE54}" type="pres">
      <dgm:prSet presAssocID="{FADDD433-CAD1-4406-A7E9-10BC05D235A8}" presName="Name37" presStyleLbl="parChTrans1D2" presStyleIdx="1" presStyleCnt="4"/>
      <dgm:spPr/>
    </dgm:pt>
    <dgm:pt modelId="{C2584576-80C0-42E3-A925-86A84A743F6C}" type="pres">
      <dgm:prSet presAssocID="{94FCF29C-41AD-4636-8026-62896099C68A}" presName="hierRoot2" presStyleCnt="0">
        <dgm:presLayoutVars>
          <dgm:hierBranch val="init"/>
        </dgm:presLayoutVars>
      </dgm:prSet>
      <dgm:spPr/>
    </dgm:pt>
    <dgm:pt modelId="{53FD56D8-B1B6-4858-BF9D-EA285383C0FD}" type="pres">
      <dgm:prSet presAssocID="{94FCF29C-41AD-4636-8026-62896099C68A}" presName="rootComposite" presStyleCnt="0"/>
      <dgm:spPr/>
    </dgm:pt>
    <dgm:pt modelId="{034588DB-CAB5-444B-B749-079074B5C21B}" type="pres">
      <dgm:prSet presAssocID="{94FCF29C-41AD-4636-8026-62896099C68A}" presName="rootText" presStyleLbl="node2" presStyleIdx="1" presStyleCnt="4" custScaleX="37078" custScaleY="41097">
        <dgm:presLayoutVars>
          <dgm:chPref val="3"/>
        </dgm:presLayoutVars>
      </dgm:prSet>
      <dgm:spPr/>
    </dgm:pt>
    <dgm:pt modelId="{6FE4BD50-393F-4B8B-9BD9-9484792DD205}" type="pres">
      <dgm:prSet presAssocID="{94FCF29C-41AD-4636-8026-62896099C68A}" presName="rootConnector" presStyleLbl="node2" presStyleIdx="1" presStyleCnt="4"/>
      <dgm:spPr/>
    </dgm:pt>
    <dgm:pt modelId="{51213391-F97B-43FA-9CA1-BAA126E5C7BD}" type="pres">
      <dgm:prSet presAssocID="{94FCF29C-41AD-4636-8026-62896099C68A}" presName="hierChild4" presStyleCnt="0"/>
      <dgm:spPr/>
    </dgm:pt>
    <dgm:pt modelId="{CFB64F89-F71D-4551-9E14-F58961481445}" type="pres">
      <dgm:prSet presAssocID="{94FCF29C-41AD-4636-8026-62896099C68A}" presName="hierChild5" presStyleCnt="0"/>
      <dgm:spPr/>
    </dgm:pt>
    <dgm:pt modelId="{2EB12C8D-17B7-436E-8FF5-5062DCD1C9D5}" type="pres">
      <dgm:prSet presAssocID="{17950704-D374-4099-82FA-C52FACC575C4}" presName="Name37" presStyleLbl="parChTrans1D2" presStyleIdx="2" presStyleCnt="4"/>
      <dgm:spPr/>
    </dgm:pt>
    <dgm:pt modelId="{51482D31-4ED9-4733-B429-74AC1F9832B5}" type="pres">
      <dgm:prSet presAssocID="{18D9CB0E-0438-45E3-90F8-0ADF2CAB483B}" presName="hierRoot2" presStyleCnt="0">
        <dgm:presLayoutVars>
          <dgm:hierBranch val="init"/>
        </dgm:presLayoutVars>
      </dgm:prSet>
      <dgm:spPr/>
    </dgm:pt>
    <dgm:pt modelId="{70610E1C-7A02-4031-9769-35B6DF3EB16F}" type="pres">
      <dgm:prSet presAssocID="{18D9CB0E-0438-45E3-90F8-0ADF2CAB483B}" presName="rootComposite" presStyleCnt="0"/>
      <dgm:spPr/>
    </dgm:pt>
    <dgm:pt modelId="{3E9E0F41-07D1-4C3D-A3BC-8A8B0322A2B2}" type="pres">
      <dgm:prSet presAssocID="{18D9CB0E-0438-45E3-90F8-0ADF2CAB483B}" presName="rootText" presStyleLbl="node2" presStyleIdx="2" presStyleCnt="4" custScaleX="39545" custScaleY="40847">
        <dgm:presLayoutVars>
          <dgm:chPref val="3"/>
        </dgm:presLayoutVars>
      </dgm:prSet>
      <dgm:spPr/>
    </dgm:pt>
    <dgm:pt modelId="{203D1D73-0C68-49DF-A7C2-B6FF2281334E}" type="pres">
      <dgm:prSet presAssocID="{18D9CB0E-0438-45E3-90F8-0ADF2CAB483B}" presName="rootConnector" presStyleLbl="node2" presStyleIdx="2" presStyleCnt="4"/>
      <dgm:spPr/>
    </dgm:pt>
    <dgm:pt modelId="{143592E6-9210-49B4-9C67-6470498EAE77}" type="pres">
      <dgm:prSet presAssocID="{18D9CB0E-0438-45E3-90F8-0ADF2CAB483B}" presName="hierChild4" presStyleCnt="0"/>
      <dgm:spPr/>
    </dgm:pt>
    <dgm:pt modelId="{C1D16D12-E95E-4315-A5B6-9F05958DBD79}" type="pres">
      <dgm:prSet presAssocID="{18D9CB0E-0438-45E3-90F8-0ADF2CAB483B}" presName="hierChild5" presStyleCnt="0"/>
      <dgm:spPr/>
    </dgm:pt>
    <dgm:pt modelId="{F68401C1-E702-48D5-96B5-F1197246BF0D}" type="pres">
      <dgm:prSet presAssocID="{9078B1B4-3EA8-4C25-BF7B-ACFBA841878F}" presName="Name37" presStyleLbl="parChTrans1D2" presStyleIdx="3" presStyleCnt="4"/>
      <dgm:spPr/>
    </dgm:pt>
    <dgm:pt modelId="{E3BFA818-8388-4CEE-AE6E-41B7909EF7C9}" type="pres">
      <dgm:prSet presAssocID="{64DE61BA-8D0E-4615-BDA8-03E9210F5995}" presName="hierRoot2" presStyleCnt="0">
        <dgm:presLayoutVars>
          <dgm:hierBranch val="init"/>
        </dgm:presLayoutVars>
      </dgm:prSet>
      <dgm:spPr/>
    </dgm:pt>
    <dgm:pt modelId="{18762BD2-481E-431F-9217-75525702FD20}" type="pres">
      <dgm:prSet presAssocID="{64DE61BA-8D0E-4615-BDA8-03E9210F5995}" presName="rootComposite" presStyleCnt="0"/>
      <dgm:spPr/>
    </dgm:pt>
    <dgm:pt modelId="{410187AA-50B4-45E2-9600-12C58996D94D}" type="pres">
      <dgm:prSet presAssocID="{64DE61BA-8D0E-4615-BDA8-03E9210F5995}" presName="rootText" presStyleLbl="node2" presStyleIdx="3" presStyleCnt="4" custScaleX="43937" custScaleY="37936">
        <dgm:presLayoutVars>
          <dgm:chPref val="3"/>
        </dgm:presLayoutVars>
      </dgm:prSet>
      <dgm:spPr/>
    </dgm:pt>
    <dgm:pt modelId="{529F3C25-21CC-4B2D-A6B8-90151F2FDC7B}" type="pres">
      <dgm:prSet presAssocID="{64DE61BA-8D0E-4615-BDA8-03E9210F5995}" presName="rootConnector" presStyleLbl="node2" presStyleIdx="3" presStyleCnt="4"/>
      <dgm:spPr/>
    </dgm:pt>
    <dgm:pt modelId="{C1481A76-93BD-4703-9691-920345CBA43B}" type="pres">
      <dgm:prSet presAssocID="{64DE61BA-8D0E-4615-BDA8-03E9210F5995}" presName="hierChild4" presStyleCnt="0"/>
      <dgm:spPr/>
    </dgm:pt>
    <dgm:pt modelId="{59158012-A2A7-4589-8031-4F40EF73A678}" type="pres">
      <dgm:prSet presAssocID="{64DE61BA-8D0E-4615-BDA8-03E9210F5995}" presName="hierChild5" presStyleCnt="0"/>
      <dgm:spPr/>
    </dgm:pt>
    <dgm:pt modelId="{429DE36B-2D05-4CD0-8C32-9115AA45F61A}" type="pres">
      <dgm:prSet presAssocID="{C88CAD0F-24CC-49C6-8D9B-0DE6F7E7A35D}" presName="hierChild3" presStyleCnt="0"/>
      <dgm:spPr/>
    </dgm:pt>
  </dgm:ptLst>
  <dgm:cxnLst>
    <dgm:cxn modelId="{B7CB1C2C-157B-4C1B-8424-1AF699B22134}" type="presOf" srcId="{64DE61BA-8D0E-4615-BDA8-03E9210F5995}" destId="{410187AA-50B4-45E2-9600-12C58996D94D}" srcOrd="0" destOrd="0" presId="urn:microsoft.com/office/officeart/2005/8/layout/orgChart1"/>
    <dgm:cxn modelId="{27C91A36-5DB9-448C-99A3-83738D3B4D61}" srcId="{5713FE5D-81B9-4F61-ACB4-7C4B8A2F7988}" destId="{C88CAD0F-24CC-49C6-8D9B-0DE6F7E7A35D}" srcOrd="0" destOrd="0" parTransId="{8B6CD5AE-3516-4B48-B95E-6129D4D580C7}" sibTransId="{8EED785C-E352-4859-8C86-4E0AF6B0974A}"/>
    <dgm:cxn modelId="{A202173E-FB0A-45A6-B1E0-7BCC21AE2D89}" type="presOf" srcId="{18D9CB0E-0438-45E3-90F8-0ADF2CAB483B}" destId="{3E9E0F41-07D1-4C3D-A3BC-8A8B0322A2B2}" srcOrd="0" destOrd="0" presId="urn:microsoft.com/office/officeart/2005/8/layout/orgChart1"/>
    <dgm:cxn modelId="{CD1E7D5E-67C0-4E8C-B1E3-DF338BAB1165}" type="presOf" srcId="{C88CAD0F-24CC-49C6-8D9B-0DE6F7E7A35D}" destId="{B8F81DC9-620D-4D67-A196-6FA41CFCBAB4}" srcOrd="1" destOrd="0" presId="urn:microsoft.com/office/officeart/2005/8/layout/orgChart1"/>
    <dgm:cxn modelId="{3C7DB967-D52B-4AEB-8CDF-F9668E784BF3}" srcId="{C88CAD0F-24CC-49C6-8D9B-0DE6F7E7A35D}" destId="{18D9CB0E-0438-45E3-90F8-0ADF2CAB483B}" srcOrd="2" destOrd="0" parTransId="{17950704-D374-4099-82FA-C52FACC575C4}" sibTransId="{F16F957D-A51C-4575-B717-2D9FD8762E55}"/>
    <dgm:cxn modelId="{7AA60375-FE09-43F5-AAEC-D8582D395210}" srcId="{C88CAD0F-24CC-49C6-8D9B-0DE6F7E7A35D}" destId="{64DE61BA-8D0E-4615-BDA8-03E9210F5995}" srcOrd="3" destOrd="0" parTransId="{9078B1B4-3EA8-4C25-BF7B-ACFBA841878F}" sibTransId="{2E0D78FE-F33C-4E8C-844A-A927EC9ACE63}"/>
    <dgm:cxn modelId="{90D0F655-4233-4518-AED4-36AFB304D219}" type="presOf" srcId="{94FCF29C-41AD-4636-8026-62896099C68A}" destId="{034588DB-CAB5-444B-B749-079074B5C21B}" srcOrd="0" destOrd="0" presId="urn:microsoft.com/office/officeart/2005/8/layout/orgChart1"/>
    <dgm:cxn modelId="{65456380-3C22-4265-8CE6-90F786D8C569}" srcId="{C88CAD0F-24CC-49C6-8D9B-0DE6F7E7A35D}" destId="{94FCF29C-41AD-4636-8026-62896099C68A}" srcOrd="1" destOrd="0" parTransId="{FADDD433-CAD1-4406-A7E9-10BC05D235A8}" sibTransId="{97D0132E-5CC6-4975-9C4C-291772F19E37}"/>
    <dgm:cxn modelId="{33AA8280-1EE3-4FE3-8600-21F9BC216F1D}" type="presOf" srcId="{9078B1B4-3EA8-4C25-BF7B-ACFBA841878F}" destId="{F68401C1-E702-48D5-96B5-F1197246BF0D}" srcOrd="0" destOrd="0" presId="urn:microsoft.com/office/officeart/2005/8/layout/orgChart1"/>
    <dgm:cxn modelId="{7EE70188-F7DE-4284-9CBA-300759269435}" type="presOf" srcId="{18D9CB0E-0438-45E3-90F8-0ADF2CAB483B}" destId="{203D1D73-0C68-49DF-A7C2-B6FF2281334E}" srcOrd="1" destOrd="0" presId="urn:microsoft.com/office/officeart/2005/8/layout/orgChart1"/>
    <dgm:cxn modelId="{B0169697-8E71-43B4-9C39-3826B1C70EC2}" type="presOf" srcId="{3C23FE51-9F31-45A1-90C0-D2BBB86C0CB0}" destId="{A9E6B8F4-3D83-4C28-BDB1-AE45C049BECA}" srcOrd="1" destOrd="0" presId="urn:microsoft.com/office/officeart/2005/8/layout/orgChart1"/>
    <dgm:cxn modelId="{AFA00B9B-BF70-4703-B96B-D9DA9219215E}" srcId="{C88CAD0F-24CC-49C6-8D9B-0DE6F7E7A35D}" destId="{3C23FE51-9F31-45A1-90C0-D2BBB86C0CB0}" srcOrd="0" destOrd="0" parTransId="{37BD06E6-3437-4884-8C0E-D3A3689C08B7}" sibTransId="{FA64572D-E1E2-4E39-A53A-E704F8910FC3}"/>
    <dgm:cxn modelId="{4566319D-4986-478A-B184-9FDF60D3D219}" type="presOf" srcId="{FADDD433-CAD1-4406-A7E9-10BC05D235A8}" destId="{CA7A017F-5533-4304-B3D6-BF9F7AEADE54}" srcOrd="0" destOrd="0" presId="urn:microsoft.com/office/officeart/2005/8/layout/orgChart1"/>
    <dgm:cxn modelId="{320D52A1-8EF9-4310-9A36-6BB48217772C}" type="presOf" srcId="{C88CAD0F-24CC-49C6-8D9B-0DE6F7E7A35D}" destId="{8B0FC41D-81DE-4B68-8550-FFE0376C069D}" srcOrd="0" destOrd="0" presId="urn:microsoft.com/office/officeart/2005/8/layout/orgChart1"/>
    <dgm:cxn modelId="{BA453CA2-5265-4D11-8630-55D9C462D2A0}" type="presOf" srcId="{17950704-D374-4099-82FA-C52FACC575C4}" destId="{2EB12C8D-17B7-436E-8FF5-5062DCD1C9D5}" srcOrd="0" destOrd="0" presId="urn:microsoft.com/office/officeart/2005/8/layout/orgChart1"/>
    <dgm:cxn modelId="{814D33B2-BDC0-4821-930A-DB3C09A9D174}" type="presOf" srcId="{3C23FE51-9F31-45A1-90C0-D2BBB86C0CB0}" destId="{128D548B-63C6-4BD9-8751-50FF2812F00D}" srcOrd="0" destOrd="0" presId="urn:microsoft.com/office/officeart/2005/8/layout/orgChart1"/>
    <dgm:cxn modelId="{96AD02B5-38BB-4FFF-A452-DCA685C53F1D}" type="presOf" srcId="{94FCF29C-41AD-4636-8026-62896099C68A}" destId="{6FE4BD50-393F-4B8B-9BD9-9484792DD205}" srcOrd="1" destOrd="0" presId="urn:microsoft.com/office/officeart/2005/8/layout/orgChart1"/>
    <dgm:cxn modelId="{1A713CBD-C9DC-47A5-9E05-4D5E67E160A2}" type="presOf" srcId="{37BD06E6-3437-4884-8C0E-D3A3689C08B7}" destId="{7CB5B7D8-DAA8-4EB2-A81F-757FF04D7069}" srcOrd="0" destOrd="0" presId="urn:microsoft.com/office/officeart/2005/8/layout/orgChart1"/>
    <dgm:cxn modelId="{C38427EC-5D39-4670-8509-EA7C76201322}" type="presOf" srcId="{5713FE5D-81B9-4F61-ACB4-7C4B8A2F7988}" destId="{E8D96192-3C6D-47DA-98DF-CCDA819A01A1}" srcOrd="0" destOrd="0" presId="urn:microsoft.com/office/officeart/2005/8/layout/orgChart1"/>
    <dgm:cxn modelId="{D62D88F4-9E8F-4108-A7A6-A5944080AC7A}" type="presOf" srcId="{64DE61BA-8D0E-4615-BDA8-03E9210F5995}" destId="{529F3C25-21CC-4B2D-A6B8-90151F2FDC7B}" srcOrd="1" destOrd="0" presId="urn:microsoft.com/office/officeart/2005/8/layout/orgChart1"/>
    <dgm:cxn modelId="{C799D32A-D36A-4610-AD0F-7247AF67F277}" type="presParOf" srcId="{E8D96192-3C6D-47DA-98DF-CCDA819A01A1}" destId="{AEB8FB4C-BB65-4A14-A14B-2B722317C1E8}" srcOrd="0" destOrd="0" presId="urn:microsoft.com/office/officeart/2005/8/layout/orgChart1"/>
    <dgm:cxn modelId="{0E93211F-A778-407B-AFC3-108F4E4F41E4}" type="presParOf" srcId="{AEB8FB4C-BB65-4A14-A14B-2B722317C1E8}" destId="{F75CAA75-CF65-42C8-A5FA-5B04B571D6A2}" srcOrd="0" destOrd="0" presId="urn:microsoft.com/office/officeart/2005/8/layout/orgChart1"/>
    <dgm:cxn modelId="{26768BB8-E6CD-45CC-9B49-B4F5D8FA0982}" type="presParOf" srcId="{F75CAA75-CF65-42C8-A5FA-5B04B571D6A2}" destId="{8B0FC41D-81DE-4B68-8550-FFE0376C069D}" srcOrd="0" destOrd="0" presId="urn:microsoft.com/office/officeart/2005/8/layout/orgChart1"/>
    <dgm:cxn modelId="{093A9230-C568-4BE7-9419-15706FC91E62}" type="presParOf" srcId="{F75CAA75-CF65-42C8-A5FA-5B04B571D6A2}" destId="{B8F81DC9-620D-4D67-A196-6FA41CFCBAB4}" srcOrd="1" destOrd="0" presId="urn:microsoft.com/office/officeart/2005/8/layout/orgChart1"/>
    <dgm:cxn modelId="{78B70E93-7719-471B-B42D-47A37985FD1D}" type="presParOf" srcId="{AEB8FB4C-BB65-4A14-A14B-2B722317C1E8}" destId="{FF39BD1C-A8AD-4D4A-8CD3-751283EBB694}" srcOrd="1" destOrd="0" presId="urn:microsoft.com/office/officeart/2005/8/layout/orgChart1"/>
    <dgm:cxn modelId="{29227516-D584-45A4-B720-D87233BE73FC}" type="presParOf" srcId="{FF39BD1C-A8AD-4D4A-8CD3-751283EBB694}" destId="{7CB5B7D8-DAA8-4EB2-A81F-757FF04D7069}" srcOrd="0" destOrd="0" presId="urn:microsoft.com/office/officeart/2005/8/layout/orgChart1"/>
    <dgm:cxn modelId="{E122CB0D-B080-4C45-87F4-793A8FAB8B70}" type="presParOf" srcId="{FF39BD1C-A8AD-4D4A-8CD3-751283EBB694}" destId="{47D0AE95-F42C-4E47-9C23-D5D22EE3F0F8}" srcOrd="1" destOrd="0" presId="urn:microsoft.com/office/officeart/2005/8/layout/orgChart1"/>
    <dgm:cxn modelId="{1676D03A-309F-4BC5-8A43-0E0403CFA0A3}" type="presParOf" srcId="{47D0AE95-F42C-4E47-9C23-D5D22EE3F0F8}" destId="{899A0F5C-514A-4C76-B6D6-6BCBA9149C9F}" srcOrd="0" destOrd="0" presId="urn:microsoft.com/office/officeart/2005/8/layout/orgChart1"/>
    <dgm:cxn modelId="{8C27650A-79FF-46BB-80B8-979C46AF1DF9}" type="presParOf" srcId="{899A0F5C-514A-4C76-B6D6-6BCBA9149C9F}" destId="{128D548B-63C6-4BD9-8751-50FF2812F00D}" srcOrd="0" destOrd="0" presId="urn:microsoft.com/office/officeart/2005/8/layout/orgChart1"/>
    <dgm:cxn modelId="{BE4D2CD2-C156-466B-B229-F2D097BACB31}" type="presParOf" srcId="{899A0F5C-514A-4C76-B6D6-6BCBA9149C9F}" destId="{A9E6B8F4-3D83-4C28-BDB1-AE45C049BECA}" srcOrd="1" destOrd="0" presId="urn:microsoft.com/office/officeart/2005/8/layout/orgChart1"/>
    <dgm:cxn modelId="{32BA0F0D-ED5D-4689-8A16-F1CE59690B51}" type="presParOf" srcId="{47D0AE95-F42C-4E47-9C23-D5D22EE3F0F8}" destId="{FE045108-058E-43B6-BFC6-BF1B43093B22}" srcOrd="1" destOrd="0" presId="urn:microsoft.com/office/officeart/2005/8/layout/orgChart1"/>
    <dgm:cxn modelId="{9572FBBC-2E3F-4AF4-A503-62BE5FFB94B6}" type="presParOf" srcId="{47D0AE95-F42C-4E47-9C23-D5D22EE3F0F8}" destId="{A5CC7006-1E5D-4E32-B712-B86A16CA31EC}" srcOrd="2" destOrd="0" presId="urn:microsoft.com/office/officeart/2005/8/layout/orgChart1"/>
    <dgm:cxn modelId="{F6DAD09D-7F42-47C1-B62D-1C34D39D70E2}" type="presParOf" srcId="{FF39BD1C-A8AD-4D4A-8CD3-751283EBB694}" destId="{CA7A017F-5533-4304-B3D6-BF9F7AEADE54}" srcOrd="2" destOrd="0" presId="urn:microsoft.com/office/officeart/2005/8/layout/orgChart1"/>
    <dgm:cxn modelId="{919D1827-ACB4-4E5B-8FCA-C51202EE34AD}" type="presParOf" srcId="{FF39BD1C-A8AD-4D4A-8CD3-751283EBB694}" destId="{C2584576-80C0-42E3-A925-86A84A743F6C}" srcOrd="3" destOrd="0" presId="urn:microsoft.com/office/officeart/2005/8/layout/orgChart1"/>
    <dgm:cxn modelId="{79551280-C5F0-4D36-B29B-EBB5D86BB6DD}" type="presParOf" srcId="{C2584576-80C0-42E3-A925-86A84A743F6C}" destId="{53FD56D8-B1B6-4858-BF9D-EA285383C0FD}" srcOrd="0" destOrd="0" presId="urn:microsoft.com/office/officeart/2005/8/layout/orgChart1"/>
    <dgm:cxn modelId="{BE5D8165-EC2E-42D6-A8BE-16EEE19EBC1E}" type="presParOf" srcId="{53FD56D8-B1B6-4858-BF9D-EA285383C0FD}" destId="{034588DB-CAB5-444B-B749-079074B5C21B}" srcOrd="0" destOrd="0" presId="urn:microsoft.com/office/officeart/2005/8/layout/orgChart1"/>
    <dgm:cxn modelId="{AB9EF418-4572-42BA-950B-3DA7398FB2EA}" type="presParOf" srcId="{53FD56D8-B1B6-4858-BF9D-EA285383C0FD}" destId="{6FE4BD50-393F-4B8B-9BD9-9484792DD205}" srcOrd="1" destOrd="0" presId="urn:microsoft.com/office/officeart/2005/8/layout/orgChart1"/>
    <dgm:cxn modelId="{7E5998B8-2295-47CD-9A81-9EB20F50A7CF}" type="presParOf" srcId="{C2584576-80C0-42E3-A925-86A84A743F6C}" destId="{51213391-F97B-43FA-9CA1-BAA126E5C7BD}" srcOrd="1" destOrd="0" presId="urn:microsoft.com/office/officeart/2005/8/layout/orgChart1"/>
    <dgm:cxn modelId="{A74993EA-3771-4427-995E-086EDA3B9A73}" type="presParOf" srcId="{C2584576-80C0-42E3-A925-86A84A743F6C}" destId="{CFB64F89-F71D-4551-9E14-F58961481445}" srcOrd="2" destOrd="0" presId="urn:microsoft.com/office/officeart/2005/8/layout/orgChart1"/>
    <dgm:cxn modelId="{103948B9-8CE2-4C61-BD16-41E31B407617}" type="presParOf" srcId="{FF39BD1C-A8AD-4D4A-8CD3-751283EBB694}" destId="{2EB12C8D-17B7-436E-8FF5-5062DCD1C9D5}" srcOrd="4" destOrd="0" presId="urn:microsoft.com/office/officeart/2005/8/layout/orgChart1"/>
    <dgm:cxn modelId="{B8FB414B-1C2C-4FE5-9780-8EB13372877A}" type="presParOf" srcId="{FF39BD1C-A8AD-4D4A-8CD3-751283EBB694}" destId="{51482D31-4ED9-4733-B429-74AC1F9832B5}" srcOrd="5" destOrd="0" presId="urn:microsoft.com/office/officeart/2005/8/layout/orgChart1"/>
    <dgm:cxn modelId="{288BF81B-5EA6-494A-A378-58EEB4312760}" type="presParOf" srcId="{51482D31-4ED9-4733-B429-74AC1F9832B5}" destId="{70610E1C-7A02-4031-9769-35B6DF3EB16F}" srcOrd="0" destOrd="0" presId="urn:microsoft.com/office/officeart/2005/8/layout/orgChart1"/>
    <dgm:cxn modelId="{4D8B4319-1C1D-4F5B-ACD9-E7F5D60C614A}" type="presParOf" srcId="{70610E1C-7A02-4031-9769-35B6DF3EB16F}" destId="{3E9E0F41-07D1-4C3D-A3BC-8A8B0322A2B2}" srcOrd="0" destOrd="0" presId="urn:microsoft.com/office/officeart/2005/8/layout/orgChart1"/>
    <dgm:cxn modelId="{DCB73BE2-328F-4CDD-9EC3-7FD4F2C5FB50}" type="presParOf" srcId="{70610E1C-7A02-4031-9769-35B6DF3EB16F}" destId="{203D1D73-0C68-49DF-A7C2-B6FF2281334E}" srcOrd="1" destOrd="0" presId="urn:microsoft.com/office/officeart/2005/8/layout/orgChart1"/>
    <dgm:cxn modelId="{94D62AAE-37BD-46A1-B191-DE8DABE52DBA}" type="presParOf" srcId="{51482D31-4ED9-4733-B429-74AC1F9832B5}" destId="{143592E6-9210-49B4-9C67-6470498EAE77}" srcOrd="1" destOrd="0" presId="urn:microsoft.com/office/officeart/2005/8/layout/orgChart1"/>
    <dgm:cxn modelId="{EE640586-C91E-4320-8AA2-F589B436F264}" type="presParOf" srcId="{51482D31-4ED9-4733-B429-74AC1F9832B5}" destId="{C1D16D12-E95E-4315-A5B6-9F05958DBD79}" srcOrd="2" destOrd="0" presId="urn:microsoft.com/office/officeart/2005/8/layout/orgChart1"/>
    <dgm:cxn modelId="{3766E1C4-9FC2-4177-9AB2-69D7E91E4320}" type="presParOf" srcId="{FF39BD1C-A8AD-4D4A-8CD3-751283EBB694}" destId="{F68401C1-E702-48D5-96B5-F1197246BF0D}" srcOrd="6" destOrd="0" presId="urn:microsoft.com/office/officeart/2005/8/layout/orgChart1"/>
    <dgm:cxn modelId="{B46CB784-5F65-4943-A46E-8451619C96C3}" type="presParOf" srcId="{FF39BD1C-A8AD-4D4A-8CD3-751283EBB694}" destId="{E3BFA818-8388-4CEE-AE6E-41B7909EF7C9}" srcOrd="7" destOrd="0" presId="urn:microsoft.com/office/officeart/2005/8/layout/orgChart1"/>
    <dgm:cxn modelId="{B77909B2-CFF1-4D77-A169-837F9B654CAF}" type="presParOf" srcId="{E3BFA818-8388-4CEE-AE6E-41B7909EF7C9}" destId="{18762BD2-481E-431F-9217-75525702FD20}" srcOrd="0" destOrd="0" presId="urn:microsoft.com/office/officeart/2005/8/layout/orgChart1"/>
    <dgm:cxn modelId="{0664FE7B-9E18-473B-ACDA-A2A3579D051A}" type="presParOf" srcId="{18762BD2-481E-431F-9217-75525702FD20}" destId="{410187AA-50B4-45E2-9600-12C58996D94D}" srcOrd="0" destOrd="0" presId="urn:microsoft.com/office/officeart/2005/8/layout/orgChart1"/>
    <dgm:cxn modelId="{3586E76F-9525-4F19-9A9C-E1AC09384F3B}" type="presParOf" srcId="{18762BD2-481E-431F-9217-75525702FD20}" destId="{529F3C25-21CC-4B2D-A6B8-90151F2FDC7B}" srcOrd="1" destOrd="0" presId="urn:microsoft.com/office/officeart/2005/8/layout/orgChart1"/>
    <dgm:cxn modelId="{3D547F9D-180C-49E4-A021-44483B4300E6}" type="presParOf" srcId="{E3BFA818-8388-4CEE-AE6E-41B7909EF7C9}" destId="{C1481A76-93BD-4703-9691-920345CBA43B}" srcOrd="1" destOrd="0" presId="urn:microsoft.com/office/officeart/2005/8/layout/orgChart1"/>
    <dgm:cxn modelId="{C4D70966-84CE-4FC4-A9F5-39369F7B1B14}" type="presParOf" srcId="{E3BFA818-8388-4CEE-AE6E-41B7909EF7C9}" destId="{59158012-A2A7-4589-8031-4F40EF73A678}" srcOrd="2" destOrd="0" presId="urn:microsoft.com/office/officeart/2005/8/layout/orgChart1"/>
    <dgm:cxn modelId="{6CB132F4-BBDC-466E-B966-2679C74127E2}" type="presParOf" srcId="{AEB8FB4C-BB65-4A14-A14B-2B722317C1E8}" destId="{429DE36B-2D05-4CD0-8C32-9115AA45F61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B236E92-F159-490D-BF12-EBB66F74AA49}"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B2AE2662-DEBD-4449-B03C-3F793A585624}">
      <dgm:prSet phldrT="[Text]"/>
      <dgm:spPr>
        <a:solidFill>
          <a:schemeClr val="bg2">
            <a:lumMod val="50000"/>
          </a:schemeClr>
        </a:solidFill>
      </dgm:spPr>
      <dgm:t>
        <a:bodyPr/>
        <a:lstStyle/>
        <a:p>
          <a:r>
            <a:rPr lang="en-US" dirty="0"/>
            <a:t>Languages</a:t>
          </a:r>
        </a:p>
      </dgm:t>
    </dgm:pt>
    <dgm:pt modelId="{97720779-4B66-4E05-AEB3-ED6C5D1FE39E}" type="parTrans" cxnId="{FDA90682-83FB-4760-BED3-39227AC1C52F}">
      <dgm:prSet/>
      <dgm:spPr/>
      <dgm:t>
        <a:bodyPr/>
        <a:lstStyle/>
        <a:p>
          <a:endParaRPr lang="en-US"/>
        </a:p>
      </dgm:t>
    </dgm:pt>
    <dgm:pt modelId="{CA20E4A7-D81B-466C-8ADB-9993FFEFE5DA}" type="sibTrans" cxnId="{FDA90682-83FB-4760-BED3-39227AC1C52F}">
      <dgm:prSet/>
      <dgm:spPr/>
      <dgm:t>
        <a:bodyPr/>
        <a:lstStyle/>
        <a:p>
          <a:endParaRPr lang="en-US"/>
        </a:p>
      </dgm:t>
    </dgm:pt>
    <dgm:pt modelId="{C5821D05-4644-417C-8CC9-D54C46DDA93E}">
      <dgm:prSet phldrT="[Text]"/>
      <dgm:spPr>
        <a:solidFill>
          <a:schemeClr val="bg2">
            <a:lumMod val="75000"/>
            <a:alpha val="90000"/>
          </a:schemeClr>
        </a:solidFill>
      </dgm:spPr>
      <dgm:t>
        <a:bodyPr/>
        <a:lstStyle/>
        <a:p>
          <a:r>
            <a:rPr lang="en-US" dirty="0"/>
            <a:t>Java</a:t>
          </a:r>
        </a:p>
      </dgm:t>
    </dgm:pt>
    <dgm:pt modelId="{8A71CB4A-8212-4DD5-AEE4-C3CD548DF0D0}" type="parTrans" cxnId="{7B04FFD6-3810-400F-B817-E8442A590475}">
      <dgm:prSet/>
      <dgm:spPr/>
      <dgm:t>
        <a:bodyPr/>
        <a:lstStyle/>
        <a:p>
          <a:endParaRPr lang="en-US"/>
        </a:p>
      </dgm:t>
    </dgm:pt>
    <dgm:pt modelId="{7B658A9B-5FBE-4379-A120-ACA3522B2283}" type="sibTrans" cxnId="{7B04FFD6-3810-400F-B817-E8442A590475}">
      <dgm:prSet/>
      <dgm:spPr/>
      <dgm:t>
        <a:bodyPr/>
        <a:lstStyle/>
        <a:p>
          <a:endParaRPr lang="en-US"/>
        </a:p>
      </dgm:t>
    </dgm:pt>
    <dgm:pt modelId="{43535580-5689-488E-B7E8-BC290EE90F3F}">
      <dgm:prSet phldrT="[Text]"/>
      <dgm:spPr>
        <a:solidFill>
          <a:schemeClr val="bg2">
            <a:lumMod val="75000"/>
            <a:alpha val="90000"/>
          </a:schemeClr>
        </a:solidFill>
      </dgm:spPr>
      <dgm:t>
        <a:bodyPr/>
        <a:lstStyle/>
        <a:p>
          <a:r>
            <a:rPr lang="en-US" dirty="0"/>
            <a:t>MySQL</a:t>
          </a:r>
        </a:p>
      </dgm:t>
    </dgm:pt>
    <dgm:pt modelId="{EAA9B151-C44F-464F-878E-DDBE65B5DE9C}" type="parTrans" cxnId="{2698E9B4-6226-462C-B055-172191416281}">
      <dgm:prSet/>
      <dgm:spPr/>
      <dgm:t>
        <a:bodyPr/>
        <a:lstStyle/>
        <a:p>
          <a:endParaRPr lang="en-US"/>
        </a:p>
      </dgm:t>
    </dgm:pt>
    <dgm:pt modelId="{41B18E1C-8EC2-4202-A586-0B21E8EDA9D3}" type="sibTrans" cxnId="{2698E9B4-6226-462C-B055-172191416281}">
      <dgm:prSet/>
      <dgm:spPr/>
      <dgm:t>
        <a:bodyPr/>
        <a:lstStyle/>
        <a:p>
          <a:endParaRPr lang="en-US"/>
        </a:p>
      </dgm:t>
    </dgm:pt>
    <dgm:pt modelId="{36BC4DF2-BF8A-4A81-BC20-59AEE53CF837}">
      <dgm:prSet phldrT="[Text]"/>
      <dgm:spPr>
        <a:solidFill>
          <a:schemeClr val="bg2">
            <a:lumMod val="50000"/>
          </a:schemeClr>
        </a:solidFill>
      </dgm:spPr>
      <dgm:t>
        <a:bodyPr/>
        <a:lstStyle/>
        <a:p>
          <a:r>
            <a:rPr lang="en-US" dirty="0"/>
            <a:t>Tools/ IDE</a:t>
          </a:r>
        </a:p>
      </dgm:t>
    </dgm:pt>
    <dgm:pt modelId="{24A41149-0A5F-4F70-9C70-4ED4C5C4D724}" type="parTrans" cxnId="{E8A3BD17-69B1-4421-9BC7-F94FC86B53D6}">
      <dgm:prSet/>
      <dgm:spPr/>
      <dgm:t>
        <a:bodyPr/>
        <a:lstStyle/>
        <a:p>
          <a:endParaRPr lang="en-US"/>
        </a:p>
      </dgm:t>
    </dgm:pt>
    <dgm:pt modelId="{7430D8A3-DAF4-413E-8538-B6C3F53FE870}" type="sibTrans" cxnId="{E8A3BD17-69B1-4421-9BC7-F94FC86B53D6}">
      <dgm:prSet/>
      <dgm:spPr/>
      <dgm:t>
        <a:bodyPr/>
        <a:lstStyle/>
        <a:p>
          <a:endParaRPr lang="en-US"/>
        </a:p>
      </dgm:t>
    </dgm:pt>
    <dgm:pt modelId="{595CBAA2-8D55-4D9E-ADCD-8DF346A2EC95}">
      <dgm:prSet phldrT="[Text]"/>
      <dgm:spPr>
        <a:solidFill>
          <a:schemeClr val="bg2">
            <a:lumMod val="75000"/>
            <a:alpha val="90000"/>
          </a:schemeClr>
        </a:solidFill>
      </dgm:spPr>
      <dgm:t>
        <a:bodyPr/>
        <a:lstStyle/>
        <a:p>
          <a:r>
            <a:rPr lang="en-US" dirty="0"/>
            <a:t>NetBeans/ Tomcat</a:t>
          </a:r>
        </a:p>
      </dgm:t>
    </dgm:pt>
    <dgm:pt modelId="{7EB760DE-6598-48B5-AA46-B520206AD5AF}" type="parTrans" cxnId="{99ED30A1-EBFE-4B40-8A95-368D422C7B97}">
      <dgm:prSet/>
      <dgm:spPr/>
      <dgm:t>
        <a:bodyPr/>
        <a:lstStyle/>
        <a:p>
          <a:endParaRPr lang="en-US"/>
        </a:p>
      </dgm:t>
    </dgm:pt>
    <dgm:pt modelId="{CB1918B0-31A1-4A39-9F4E-1CCC333D7F8A}" type="sibTrans" cxnId="{99ED30A1-EBFE-4B40-8A95-368D422C7B97}">
      <dgm:prSet/>
      <dgm:spPr/>
      <dgm:t>
        <a:bodyPr/>
        <a:lstStyle/>
        <a:p>
          <a:endParaRPr lang="en-US"/>
        </a:p>
      </dgm:t>
    </dgm:pt>
    <dgm:pt modelId="{D9FA9C5F-BD1B-4D54-B31A-6F0BB31627C0}">
      <dgm:prSet phldrT="[Text]"/>
      <dgm:spPr>
        <a:solidFill>
          <a:schemeClr val="bg2">
            <a:lumMod val="75000"/>
            <a:alpha val="90000"/>
          </a:schemeClr>
        </a:solidFill>
      </dgm:spPr>
      <dgm:t>
        <a:bodyPr/>
        <a:lstStyle/>
        <a:p>
          <a:r>
            <a:rPr lang="en-US" dirty="0"/>
            <a:t>MySQL Workbench</a:t>
          </a:r>
        </a:p>
      </dgm:t>
    </dgm:pt>
    <dgm:pt modelId="{6E1B2817-8D38-4C01-A5AC-B2EAA10F19A8}" type="parTrans" cxnId="{36500487-F61E-42E1-A489-7A4A0B38AF01}">
      <dgm:prSet/>
      <dgm:spPr/>
      <dgm:t>
        <a:bodyPr/>
        <a:lstStyle/>
        <a:p>
          <a:endParaRPr lang="en-US"/>
        </a:p>
      </dgm:t>
    </dgm:pt>
    <dgm:pt modelId="{BCFB63C1-57AB-4864-AEF0-FFBED02BED35}" type="sibTrans" cxnId="{36500487-F61E-42E1-A489-7A4A0B38AF01}">
      <dgm:prSet/>
      <dgm:spPr/>
      <dgm:t>
        <a:bodyPr/>
        <a:lstStyle/>
        <a:p>
          <a:endParaRPr lang="en-US"/>
        </a:p>
      </dgm:t>
    </dgm:pt>
    <dgm:pt modelId="{3148158C-65D3-47E4-87B7-AAEF76FF0380}" type="pres">
      <dgm:prSet presAssocID="{5B236E92-F159-490D-BF12-EBB66F74AA49}" presName="diagram" presStyleCnt="0">
        <dgm:presLayoutVars>
          <dgm:chPref val="1"/>
          <dgm:dir/>
          <dgm:animOne val="branch"/>
          <dgm:animLvl val="lvl"/>
          <dgm:resizeHandles/>
        </dgm:presLayoutVars>
      </dgm:prSet>
      <dgm:spPr/>
    </dgm:pt>
    <dgm:pt modelId="{1771B75D-E95B-41CF-B6FD-7B76D11B410A}" type="pres">
      <dgm:prSet presAssocID="{B2AE2662-DEBD-4449-B03C-3F793A585624}" presName="root" presStyleCnt="0"/>
      <dgm:spPr/>
    </dgm:pt>
    <dgm:pt modelId="{232AA742-207B-48B5-899D-1D7029C3F3C2}" type="pres">
      <dgm:prSet presAssocID="{B2AE2662-DEBD-4449-B03C-3F793A585624}" presName="rootComposite" presStyleCnt="0"/>
      <dgm:spPr/>
    </dgm:pt>
    <dgm:pt modelId="{0E354A7B-4B7C-4350-82C4-F1992A55D871}" type="pres">
      <dgm:prSet presAssocID="{B2AE2662-DEBD-4449-B03C-3F793A585624}" presName="rootText" presStyleLbl="node1" presStyleIdx="0" presStyleCnt="2"/>
      <dgm:spPr/>
    </dgm:pt>
    <dgm:pt modelId="{C423E599-C2A0-4AFE-98AC-2E3CE94860C8}" type="pres">
      <dgm:prSet presAssocID="{B2AE2662-DEBD-4449-B03C-3F793A585624}" presName="rootConnector" presStyleLbl="node1" presStyleIdx="0" presStyleCnt="2"/>
      <dgm:spPr/>
    </dgm:pt>
    <dgm:pt modelId="{CCA506E4-880B-49A2-81B1-517D6A438106}" type="pres">
      <dgm:prSet presAssocID="{B2AE2662-DEBD-4449-B03C-3F793A585624}" presName="childShape" presStyleCnt="0"/>
      <dgm:spPr/>
    </dgm:pt>
    <dgm:pt modelId="{757CC0FD-E4F6-4854-9C21-E4AA568A2797}" type="pres">
      <dgm:prSet presAssocID="{8A71CB4A-8212-4DD5-AEE4-C3CD548DF0D0}" presName="Name13" presStyleLbl="parChTrans1D2" presStyleIdx="0" presStyleCnt="4"/>
      <dgm:spPr/>
    </dgm:pt>
    <dgm:pt modelId="{13AE0487-CE00-4BD1-9185-23D52CC6757F}" type="pres">
      <dgm:prSet presAssocID="{C5821D05-4644-417C-8CC9-D54C46DDA93E}" presName="childText" presStyleLbl="bgAcc1" presStyleIdx="0" presStyleCnt="4" custLinFactNeighborX="-552" custLinFactNeighborY="-882">
        <dgm:presLayoutVars>
          <dgm:bulletEnabled val="1"/>
        </dgm:presLayoutVars>
      </dgm:prSet>
      <dgm:spPr/>
    </dgm:pt>
    <dgm:pt modelId="{6114BA81-7F3F-4E52-A625-87630F73B6B0}" type="pres">
      <dgm:prSet presAssocID="{EAA9B151-C44F-464F-878E-DDBE65B5DE9C}" presName="Name13" presStyleLbl="parChTrans1D2" presStyleIdx="1" presStyleCnt="4"/>
      <dgm:spPr/>
    </dgm:pt>
    <dgm:pt modelId="{F0DB6DA4-6FCB-44D4-A8ED-E79DC8C32A5D}" type="pres">
      <dgm:prSet presAssocID="{43535580-5689-488E-B7E8-BC290EE90F3F}" presName="childText" presStyleLbl="bgAcc1" presStyleIdx="1" presStyleCnt="4">
        <dgm:presLayoutVars>
          <dgm:bulletEnabled val="1"/>
        </dgm:presLayoutVars>
      </dgm:prSet>
      <dgm:spPr/>
    </dgm:pt>
    <dgm:pt modelId="{B775DFD7-BB77-4B5C-B360-1403C37F1363}" type="pres">
      <dgm:prSet presAssocID="{36BC4DF2-BF8A-4A81-BC20-59AEE53CF837}" presName="root" presStyleCnt="0"/>
      <dgm:spPr/>
    </dgm:pt>
    <dgm:pt modelId="{49EFF1FF-3158-4251-9167-24360C0FDB33}" type="pres">
      <dgm:prSet presAssocID="{36BC4DF2-BF8A-4A81-BC20-59AEE53CF837}" presName="rootComposite" presStyleCnt="0"/>
      <dgm:spPr/>
    </dgm:pt>
    <dgm:pt modelId="{2F472F60-72C5-4A5A-B799-7259864909F4}" type="pres">
      <dgm:prSet presAssocID="{36BC4DF2-BF8A-4A81-BC20-59AEE53CF837}" presName="rootText" presStyleLbl="node1" presStyleIdx="1" presStyleCnt="2"/>
      <dgm:spPr/>
    </dgm:pt>
    <dgm:pt modelId="{88BDAD82-097D-444D-B8A0-6B62DC04F7DB}" type="pres">
      <dgm:prSet presAssocID="{36BC4DF2-BF8A-4A81-BC20-59AEE53CF837}" presName="rootConnector" presStyleLbl="node1" presStyleIdx="1" presStyleCnt="2"/>
      <dgm:spPr/>
    </dgm:pt>
    <dgm:pt modelId="{25C563F4-C838-495A-97C8-FADC447A32B1}" type="pres">
      <dgm:prSet presAssocID="{36BC4DF2-BF8A-4A81-BC20-59AEE53CF837}" presName="childShape" presStyleCnt="0"/>
      <dgm:spPr/>
    </dgm:pt>
    <dgm:pt modelId="{9542FA5B-017F-47D7-8BDA-ACDE0BDC4D25}" type="pres">
      <dgm:prSet presAssocID="{7EB760DE-6598-48B5-AA46-B520206AD5AF}" presName="Name13" presStyleLbl="parChTrans1D2" presStyleIdx="2" presStyleCnt="4"/>
      <dgm:spPr/>
    </dgm:pt>
    <dgm:pt modelId="{85E148C8-61A6-4D4B-AB7B-61CAB3B77645}" type="pres">
      <dgm:prSet presAssocID="{595CBAA2-8D55-4D9E-ADCD-8DF346A2EC95}" presName="childText" presStyleLbl="bgAcc1" presStyleIdx="2" presStyleCnt="4">
        <dgm:presLayoutVars>
          <dgm:bulletEnabled val="1"/>
        </dgm:presLayoutVars>
      </dgm:prSet>
      <dgm:spPr/>
    </dgm:pt>
    <dgm:pt modelId="{D281C95C-210D-4FD7-952C-C07BFB86DC2F}" type="pres">
      <dgm:prSet presAssocID="{6E1B2817-8D38-4C01-A5AC-B2EAA10F19A8}" presName="Name13" presStyleLbl="parChTrans1D2" presStyleIdx="3" presStyleCnt="4"/>
      <dgm:spPr/>
    </dgm:pt>
    <dgm:pt modelId="{8D052479-3299-4C2D-A019-E379D70DFF8E}" type="pres">
      <dgm:prSet presAssocID="{D9FA9C5F-BD1B-4D54-B31A-6F0BB31627C0}" presName="childText" presStyleLbl="bgAcc1" presStyleIdx="3" presStyleCnt="4">
        <dgm:presLayoutVars>
          <dgm:bulletEnabled val="1"/>
        </dgm:presLayoutVars>
      </dgm:prSet>
      <dgm:spPr/>
    </dgm:pt>
  </dgm:ptLst>
  <dgm:cxnLst>
    <dgm:cxn modelId="{DFC55904-F4E9-45E2-844A-445E31535D28}" type="presOf" srcId="{B2AE2662-DEBD-4449-B03C-3F793A585624}" destId="{C423E599-C2A0-4AFE-98AC-2E3CE94860C8}" srcOrd="1" destOrd="0" presId="urn:microsoft.com/office/officeart/2005/8/layout/hierarchy3"/>
    <dgm:cxn modelId="{BB091606-FD07-4AFF-A464-8D00326621F1}" type="presOf" srcId="{EAA9B151-C44F-464F-878E-DDBE65B5DE9C}" destId="{6114BA81-7F3F-4E52-A625-87630F73B6B0}" srcOrd="0" destOrd="0" presId="urn:microsoft.com/office/officeart/2005/8/layout/hierarchy3"/>
    <dgm:cxn modelId="{E8A3BD17-69B1-4421-9BC7-F94FC86B53D6}" srcId="{5B236E92-F159-490D-BF12-EBB66F74AA49}" destId="{36BC4DF2-BF8A-4A81-BC20-59AEE53CF837}" srcOrd="1" destOrd="0" parTransId="{24A41149-0A5F-4F70-9C70-4ED4C5C4D724}" sibTransId="{7430D8A3-DAF4-413E-8538-B6C3F53FE870}"/>
    <dgm:cxn modelId="{613D9530-92F0-4EF4-8E7D-B74C1F9F695D}" type="presOf" srcId="{7EB760DE-6598-48B5-AA46-B520206AD5AF}" destId="{9542FA5B-017F-47D7-8BDA-ACDE0BDC4D25}" srcOrd="0" destOrd="0" presId="urn:microsoft.com/office/officeart/2005/8/layout/hierarchy3"/>
    <dgm:cxn modelId="{277CCC69-9A00-4FC2-B50E-9C5E190061E3}" type="presOf" srcId="{43535580-5689-488E-B7E8-BC290EE90F3F}" destId="{F0DB6DA4-6FCB-44D4-A8ED-E79DC8C32A5D}" srcOrd="0" destOrd="0" presId="urn:microsoft.com/office/officeart/2005/8/layout/hierarchy3"/>
    <dgm:cxn modelId="{9798DB6B-6E25-4495-B370-644162336476}" type="presOf" srcId="{36BC4DF2-BF8A-4A81-BC20-59AEE53CF837}" destId="{2F472F60-72C5-4A5A-B799-7259864909F4}" srcOrd="0" destOrd="0" presId="urn:microsoft.com/office/officeart/2005/8/layout/hierarchy3"/>
    <dgm:cxn modelId="{68E4BB4D-AEFD-4AA6-BC80-A1B4B4A24A0C}" type="presOf" srcId="{D9FA9C5F-BD1B-4D54-B31A-6F0BB31627C0}" destId="{8D052479-3299-4C2D-A019-E379D70DFF8E}" srcOrd="0" destOrd="0" presId="urn:microsoft.com/office/officeart/2005/8/layout/hierarchy3"/>
    <dgm:cxn modelId="{75FAEF7E-2DC3-4EDD-BE26-7E4872F2F192}" type="presOf" srcId="{36BC4DF2-BF8A-4A81-BC20-59AEE53CF837}" destId="{88BDAD82-097D-444D-B8A0-6B62DC04F7DB}" srcOrd="1" destOrd="0" presId="urn:microsoft.com/office/officeart/2005/8/layout/hierarchy3"/>
    <dgm:cxn modelId="{FDA90682-83FB-4760-BED3-39227AC1C52F}" srcId="{5B236E92-F159-490D-BF12-EBB66F74AA49}" destId="{B2AE2662-DEBD-4449-B03C-3F793A585624}" srcOrd="0" destOrd="0" parTransId="{97720779-4B66-4E05-AEB3-ED6C5D1FE39E}" sibTransId="{CA20E4A7-D81B-466C-8ADB-9993FFEFE5DA}"/>
    <dgm:cxn modelId="{36500487-F61E-42E1-A489-7A4A0B38AF01}" srcId="{36BC4DF2-BF8A-4A81-BC20-59AEE53CF837}" destId="{D9FA9C5F-BD1B-4D54-B31A-6F0BB31627C0}" srcOrd="1" destOrd="0" parTransId="{6E1B2817-8D38-4C01-A5AC-B2EAA10F19A8}" sibTransId="{BCFB63C1-57AB-4864-AEF0-FFBED02BED35}"/>
    <dgm:cxn modelId="{67BD4494-BD44-4D94-B460-88C95762F6DB}" type="presOf" srcId="{5B236E92-F159-490D-BF12-EBB66F74AA49}" destId="{3148158C-65D3-47E4-87B7-AAEF76FF0380}" srcOrd="0" destOrd="0" presId="urn:microsoft.com/office/officeart/2005/8/layout/hierarchy3"/>
    <dgm:cxn modelId="{99ED30A1-EBFE-4B40-8A95-368D422C7B97}" srcId="{36BC4DF2-BF8A-4A81-BC20-59AEE53CF837}" destId="{595CBAA2-8D55-4D9E-ADCD-8DF346A2EC95}" srcOrd="0" destOrd="0" parTransId="{7EB760DE-6598-48B5-AA46-B520206AD5AF}" sibTransId="{CB1918B0-31A1-4A39-9F4E-1CCC333D7F8A}"/>
    <dgm:cxn modelId="{DD69D8AE-73F8-4247-853F-81AE23E8B827}" type="presOf" srcId="{6E1B2817-8D38-4C01-A5AC-B2EAA10F19A8}" destId="{D281C95C-210D-4FD7-952C-C07BFB86DC2F}" srcOrd="0" destOrd="0" presId="urn:microsoft.com/office/officeart/2005/8/layout/hierarchy3"/>
    <dgm:cxn modelId="{9AFC25B2-AD16-4097-8BB3-68CB3CBB14B1}" type="presOf" srcId="{8A71CB4A-8212-4DD5-AEE4-C3CD548DF0D0}" destId="{757CC0FD-E4F6-4854-9C21-E4AA568A2797}" srcOrd="0" destOrd="0" presId="urn:microsoft.com/office/officeart/2005/8/layout/hierarchy3"/>
    <dgm:cxn modelId="{54CC76B3-86AA-44B4-B6F0-2976184BCB22}" type="presOf" srcId="{595CBAA2-8D55-4D9E-ADCD-8DF346A2EC95}" destId="{85E148C8-61A6-4D4B-AB7B-61CAB3B77645}" srcOrd="0" destOrd="0" presId="urn:microsoft.com/office/officeart/2005/8/layout/hierarchy3"/>
    <dgm:cxn modelId="{2698E9B4-6226-462C-B055-172191416281}" srcId="{B2AE2662-DEBD-4449-B03C-3F793A585624}" destId="{43535580-5689-488E-B7E8-BC290EE90F3F}" srcOrd="1" destOrd="0" parTransId="{EAA9B151-C44F-464F-878E-DDBE65B5DE9C}" sibTransId="{41B18E1C-8EC2-4202-A586-0B21E8EDA9D3}"/>
    <dgm:cxn modelId="{7B04FFD6-3810-400F-B817-E8442A590475}" srcId="{B2AE2662-DEBD-4449-B03C-3F793A585624}" destId="{C5821D05-4644-417C-8CC9-D54C46DDA93E}" srcOrd="0" destOrd="0" parTransId="{8A71CB4A-8212-4DD5-AEE4-C3CD548DF0D0}" sibTransId="{7B658A9B-5FBE-4379-A120-ACA3522B2283}"/>
    <dgm:cxn modelId="{BF4DCAE7-0B48-4C2F-BB50-0F099C2FB988}" type="presOf" srcId="{C5821D05-4644-417C-8CC9-D54C46DDA93E}" destId="{13AE0487-CE00-4BD1-9185-23D52CC6757F}" srcOrd="0" destOrd="0" presId="urn:microsoft.com/office/officeart/2005/8/layout/hierarchy3"/>
    <dgm:cxn modelId="{85DF81FA-0636-4636-8825-9EBECBB0D7B1}" type="presOf" srcId="{B2AE2662-DEBD-4449-B03C-3F793A585624}" destId="{0E354A7B-4B7C-4350-82C4-F1992A55D871}" srcOrd="0" destOrd="0" presId="urn:microsoft.com/office/officeart/2005/8/layout/hierarchy3"/>
    <dgm:cxn modelId="{1DD26DB7-2BD6-46E0-88DF-AA136BDCA69E}" type="presParOf" srcId="{3148158C-65D3-47E4-87B7-AAEF76FF0380}" destId="{1771B75D-E95B-41CF-B6FD-7B76D11B410A}" srcOrd="0" destOrd="0" presId="urn:microsoft.com/office/officeart/2005/8/layout/hierarchy3"/>
    <dgm:cxn modelId="{7533F199-5391-46FA-BE4D-3D5DB6009FC3}" type="presParOf" srcId="{1771B75D-E95B-41CF-B6FD-7B76D11B410A}" destId="{232AA742-207B-48B5-899D-1D7029C3F3C2}" srcOrd="0" destOrd="0" presId="urn:microsoft.com/office/officeart/2005/8/layout/hierarchy3"/>
    <dgm:cxn modelId="{8DD677E6-A4AC-4817-9C2D-55A2751989C0}" type="presParOf" srcId="{232AA742-207B-48B5-899D-1D7029C3F3C2}" destId="{0E354A7B-4B7C-4350-82C4-F1992A55D871}" srcOrd="0" destOrd="0" presId="urn:microsoft.com/office/officeart/2005/8/layout/hierarchy3"/>
    <dgm:cxn modelId="{B3E82618-4FE5-4D0F-BF7A-34429F009CB4}" type="presParOf" srcId="{232AA742-207B-48B5-899D-1D7029C3F3C2}" destId="{C423E599-C2A0-4AFE-98AC-2E3CE94860C8}" srcOrd="1" destOrd="0" presId="urn:microsoft.com/office/officeart/2005/8/layout/hierarchy3"/>
    <dgm:cxn modelId="{36D23A3D-5C67-42B4-9907-B5C44401BB99}" type="presParOf" srcId="{1771B75D-E95B-41CF-B6FD-7B76D11B410A}" destId="{CCA506E4-880B-49A2-81B1-517D6A438106}" srcOrd="1" destOrd="0" presId="urn:microsoft.com/office/officeart/2005/8/layout/hierarchy3"/>
    <dgm:cxn modelId="{1FE4DE3D-0F18-4BBE-A9E7-0BBA08A3288D}" type="presParOf" srcId="{CCA506E4-880B-49A2-81B1-517D6A438106}" destId="{757CC0FD-E4F6-4854-9C21-E4AA568A2797}" srcOrd="0" destOrd="0" presId="urn:microsoft.com/office/officeart/2005/8/layout/hierarchy3"/>
    <dgm:cxn modelId="{D48BCEAE-C0BB-44C2-82C1-A3F164A2980D}" type="presParOf" srcId="{CCA506E4-880B-49A2-81B1-517D6A438106}" destId="{13AE0487-CE00-4BD1-9185-23D52CC6757F}" srcOrd="1" destOrd="0" presId="urn:microsoft.com/office/officeart/2005/8/layout/hierarchy3"/>
    <dgm:cxn modelId="{425EB553-C7B4-428A-BEB8-CD690C52A387}" type="presParOf" srcId="{CCA506E4-880B-49A2-81B1-517D6A438106}" destId="{6114BA81-7F3F-4E52-A625-87630F73B6B0}" srcOrd="2" destOrd="0" presId="urn:microsoft.com/office/officeart/2005/8/layout/hierarchy3"/>
    <dgm:cxn modelId="{89DB0B75-7A10-4F37-A04D-583E774F9780}" type="presParOf" srcId="{CCA506E4-880B-49A2-81B1-517D6A438106}" destId="{F0DB6DA4-6FCB-44D4-A8ED-E79DC8C32A5D}" srcOrd="3" destOrd="0" presId="urn:microsoft.com/office/officeart/2005/8/layout/hierarchy3"/>
    <dgm:cxn modelId="{E3848747-34D1-4525-87B8-E8503E7FABD4}" type="presParOf" srcId="{3148158C-65D3-47E4-87B7-AAEF76FF0380}" destId="{B775DFD7-BB77-4B5C-B360-1403C37F1363}" srcOrd="1" destOrd="0" presId="urn:microsoft.com/office/officeart/2005/8/layout/hierarchy3"/>
    <dgm:cxn modelId="{1398777F-5120-41F4-B3CE-9234D22E6CD9}" type="presParOf" srcId="{B775DFD7-BB77-4B5C-B360-1403C37F1363}" destId="{49EFF1FF-3158-4251-9167-24360C0FDB33}" srcOrd="0" destOrd="0" presId="urn:microsoft.com/office/officeart/2005/8/layout/hierarchy3"/>
    <dgm:cxn modelId="{51498895-A7B7-4D45-BC43-CF391A627AC8}" type="presParOf" srcId="{49EFF1FF-3158-4251-9167-24360C0FDB33}" destId="{2F472F60-72C5-4A5A-B799-7259864909F4}" srcOrd="0" destOrd="0" presId="urn:microsoft.com/office/officeart/2005/8/layout/hierarchy3"/>
    <dgm:cxn modelId="{D7548A38-A38F-40CA-B635-4F5184F3AF75}" type="presParOf" srcId="{49EFF1FF-3158-4251-9167-24360C0FDB33}" destId="{88BDAD82-097D-444D-B8A0-6B62DC04F7DB}" srcOrd="1" destOrd="0" presId="urn:microsoft.com/office/officeart/2005/8/layout/hierarchy3"/>
    <dgm:cxn modelId="{092828AE-AD95-4DC7-8800-37F6176FAE9E}" type="presParOf" srcId="{B775DFD7-BB77-4B5C-B360-1403C37F1363}" destId="{25C563F4-C838-495A-97C8-FADC447A32B1}" srcOrd="1" destOrd="0" presId="urn:microsoft.com/office/officeart/2005/8/layout/hierarchy3"/>
    <dgm:cxn modelId="{FE545C31-2A20-451E-B8D3-D6B55C23865E}" type="presParOf" srcId="{25C563F4-C838-495A-97C8-FADC447A32B1}" destId="{9542FA5B-017F-47D7-8BDA-ACDE0BDC4D25}" srcOrd="0" destOrd="0" presId="urn:microsoft.com/office/officeart/2005/8/layout/hierarchy3"/>
    <dgm:cxn modelId="{738653B4-3E60-48E5-B8BA-B326C06FF95F}" type="presParOf" srcId="{25C563F4-C838-495A-97C8-FADC447A32B1}" destId="{85E148C8-61A6-4D4B-AB7B-61CAB3B77645}" srcOrd="1" destOrd="0" presId="urn:microsoft.com/office/officeart/2005/8/layout/hierarchy3"/>
    <dgm:cxn modelId="{64856C16-6DDA-4101-BCCA-FC44E5101839}" type="presParOf" srcId="{25C563F4-C838-495A-97C8-FADC447A32B1}" destId="{D281C95C-210D-4FD7-952C-C07BFB86DC2F}" srcOrd="2" destOrd="0" presId="urn:microsoft.com/office/officeart/2005/8/layout/hierarchy3"/>
    <dgm:cxn modelId="{CB8D5298-44AA-4450-9DC1-0765A2EF7498}" type="presParOf" srcId="{25C563F4-C838-495A-97C8-FADC447A32B1}" destId="{8D052479-3299-4C2D-A019-E379D70DFF8E}"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9EC433-AE1F-4DE9-958B-072C7142EDD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D0E57F83-FBB1-4C1B-8CA9-66E7E749EF36}">
      <dgm:prSet phldrT="[Text]"/>
      <dgm:spPr>
        <a:solidFill>
          <a:schemeClr val="bg2">
            <a:lumMod val="50000"/>
          </a:schemeClr>
        </a:solidFill>
      </dgm:spPr>
      <dgm:t>
        <a:bodyPr/>
        <a:lstStyle/>
        <a:p>
          <a:r>
            <a:rPr lang="en-US" dirty="0"/>
            <a:t>Creating the cross-reference teams is the main issue</a:t>
          </a:r>
        </a:p>
      </dgm:t>
    </dgm:pt>
    <dgm:pt modelId="{C53FFC6A-4135-4BD6-9176-B1E0FB384513}" type="parTrans" cxnId="{153FD607-8F40-4A95-A2A2-ADE83EEB00BD}">
      <dgm:prSet/>
      <dgm:spPr/>
      <dgm:t>
        <a:bodyPr/>
        <a:lstStyle/>
        <a:p>
          <a:endParaRPr lang="en-US"/>
        </a:p>
      </dgm:t>
    </dgm:pt>
    <dgm:pt modelId="{20E64300-AEC7-4091-9CCD-BB97E7565FA3}" type="sibTrans" cxnId="{153FD607-8F40-4A95-A2A2-ADE83EEB00BD}">
      <dgm:prSet/>
      <dgm:spPr/>
      <dgm:t>
        <a:bodyPr/>
        <a:lstStyle/>
        <a:p>
          <a:endParaRPr lang="en-US"/>
        </a:p>
      </dgm:t>
    </dgm:pt>
    <dgm:pt modelId="{03D0918E-0F1C-43CF-8D89-9129916D9D68}">
      <dgm:prSet phldrT="[Text]"/>
      <dgm:spPr>
        <a:solidFill>
          <a:schemeClr val="bg2">
            <a:lumMod val="50000"/>
          </a:schemeClr>
        </a:solidFill>
      </dgm:spPr>
      <dgm:t>
        <a:bodyPr/>
        <a:lstStyle/>
        <a:p>
          <a:pPr algn="just"/>
          <a:r>
            <a:rPr lang="en-US" dirty="0"/>
            <a:t>.  Independently each team is perfect. Cross reference teams rely on other teams for their functioning. Even if one team is working fine, they might be slowed down because of other teams. </a:t>
          </a:r>
        </a:p>
      </dgm:t>
    </dgm:pt>
    <dgm:pt modelId="{0F63563E-9758-4B32-AD41-636E9CA1D97C}" type="parTrans" cxnId="{00B3B649-EDA9-42F9-88BE-0AAF532A6C7F}">
      <dgm:prSet/>
      <dgm:spPr/>
      <dgm:t>
        <a:bodyPr/>
        <a:lstStyle/>
        <a:p>
          <a:endParaRPr lang="en-US"/>
        </a:p>
      </dgm:t>
    </dgm:pt>
    <dgm:pt modelId="{8C65665A-3847-4E4D-8901-D5F57AB8D070}" type="sibTrans" cxnId="{00B3B649-EDA9-42F9-88BE-0AAF532A6C7F}">
      <dgm:prSet/>
      <dgm:spPr/>
      <dgm:t>
        <a:bodyPr/>
        <a:lstStyle/>
        <a:p>
          <a:endParaRPr lang="en-US"/>
        </a:p>
      </dgm:t>
    </dgm:pt>
    <dgm:pt modelId="{1273974D-2A6C-4FD7-9963-486D300B6C23}">
      <dgm:prSet phldrT="[Text]"/>
      <dgm:spPr>
        <a:solidFill>
          <a:schemeClr val="bg2">
            <a:lumMod val="50000"/>
          </a:schemeClr>
        </a:solidFill>
      </dgm:spPr>
      <dgm:t>
        <a:bodyPr/>
        <a:lstStyle/>
        <a:p>
          <a:pPr algn="just"/>
          <a:r>
            <a:rPr lang="en-US" dirty="0"/>
            <a:t>So, to use agile methodology on a large scale and to make it work, proper pre-planning has to be devised and project teams with similarities have to be selected who can work in collaborative environment. </a:t>
          </a:r>
        </a:p>
      </dgm:t>
    </dgm:pt>
    <dgm:pt modelId="{1CF1234D-B350-42E2-AE77-9FCAEA3EE7FC}" type="parTrans" cxnId="{0A9D6DD3-1E87-43D7-B5E3-9DFEBA43610D}">
      <dgm:prSet/>
      <dgm:spPr/>
      <dgm:t>
        <a:bodyPr/>
        <a:lstStyle/>
        <a:p>
          <a:endParaRPr lang="en-US"/>
        </a:p>
      </dgm:t>
    </dgm:pt>
    <dgm:pt modelId="{31795344-0A69-4F5E-B168-C2E3F2ECFFC2}" type="sibTrans" cxnId="{0A9D6DD3-1E87-43D7-B5E3-9DFEBA43610D}">
      <dgm:prSet/>
      <dgm:spPr/>
      <dgm:t>
        <a:bodyPr/>
        <a:lstStyle/>
        <a:p>
          <a:endParaRPr lang="en-US"/>
        </a:p>
      </dgm:t>
    </dgm:pt>
    <dgm:pt modelId="{88097B87-CD28-485B-820A-277642945BD1}" type="pres">
      <dgm:prSet presAssocID="{B29EC433-AE1F-4DE9-958B-072C7142EDD9}" presName="Name0" presStyleCnt="0">
        <dgm:presLayoutVars>
          <dgm:chMax val="7"/>
          <dgm:chPref val="7"/>
          <dgm:dir/>
        </dgm:presLayoutVars>
      </dgm:prSet>
      <dgm:spPr/>
    </dgm:pt>
    <dgm:pt modelId="{0FF6FF7E-BF2D-4590-BA25-6B9675835FD0}" type="pres">
      <dgm:prSet presAssocID="{B29EC433-AE1F-4DE9-958B-072C7142EDD9}" presName="Name1" presStyleCnt="0"/>
      <dgm:spPr/>
    </dgm:pt>
    <dgm:pt modelId="{2B7F80E7-4B88-4745-A7DB-2F4CC78A01D9}" type="pres">
      <dgm:prSet presAssocID="{B29EC433-AE1F-4DE9-958B-072C7142EDD9}" presName="cycle" presStyleCnt="0"/>
      <dgm:spPr/>
    </dgm:pt>
    <dgm:pt modelId="{87545874-11CA-44A5-8DA7-7A23932AF376}" type="pres">
      <dgm:prSet presAssocID="{B29EC433-AE1F-4DE9-958B-072C7142EDD9}" presName="srcNode" presStyleLbl="node1" presStyleIdx="0" presStyleCnt="3"/>
      <dgm:spPr/>
    </dgm:pt>
    <dgm:pt modelId="{6A6172DA-B086-494C-9762-E7EBC9177631}" type="pres">
      <dgm:prSet presAssocID="{B29EC433-AE1F-4DE9-958B-072C7142EDD9}" presName="conn" presStyleLbl="parChTrans1D2" presStyleIdx="0" presStyleCnt="1"/>
      <dgm:spPr/>
    </dgm:pt>
    <dgm:pt modelId="{8A5A07D3-9699-44F8-9FC6-D03FF6E8992C}" type="pres">
      <dgm:prSet presAssocID="{B29EC433-AE1F-4DE9-958B-072C7142EDD9}" presName="extraNode" presStyleLbl="node1" presStyleIdx="0" presStyleCnt="3"/>
      <dgm:spPr/>
    </dgm:pt>
    <dgm:pt modelId="{FCA4408B-0D7A-4C5F-B716-AF98B0417A7C}" type="pres">
      <dgm:prSet presAssocID="{B29EC433-AE1F-4DE9-958B-072C7142EDD9}" presName="dstNode" presStyleLbl="node1" presStyleIdx="0" presStyleCnt="3"/>
      <dgm:spPr/>
    </dgm:pt>
    <dgm:pt modelId="{61DD2A03-9B57-4878-AF93-D6A289F96DA3}" type="pres">
      <dgm:prSet presAssocID="{D0E57F83-FBB1-4C1B-8CA9-66E7E749EF36}" presName="text_1" presStyleLbl="node1" presStyleIdx="0" presStyleCnt="3">
        <dgm:presLayoutVars>
          <dgm:bulletEnabled val="1"/>
        </dgm:presLayoutVars>
      </dgm:prSet>
      <dgm:spPr/>
    </dgm:pt>
    <dgm:pt modelId="{846F2BF6-7FA4-4EF3-AA96-764D644EDA47}" type="pres">
      <dgm:prSet presAssocID="{D0E57F83-FBB1-4C1B-8CA9-66E7E749EF36}" presName="accent_1" presStyleCnt="0"/>
      <dgm:spPr/>
    </dgm:pt>
    <dgm:pt modelId="{78F32903-5DAF-4487-8D8D-204DD05C3223}" type="pres">
      <dgm:prSet presAssocID="{D0E57F83-FBB1-4C1B-8CA9-66E7E749EF36}" presName="accentRepeatNode" presStyleLbl="solidFgAcc1" presStyleIdx="0" presStyleCnt="3"/>
      <dgm:spPr/>
    </dgm:pt>
    <dgm:pt modelId="{3E767EB3-0181-440A-8952-0CA785B005AA}" type="pres">
      <dgm:prSet presAssocID="{03D0918E-0F1C-43CF-8D89-9129916D9D68}" presName="text_2" presStyleLbl="node1" presStyleIdx="1" presStyleCnt="3">
        <dgm:presLayoutVars>
          <dgm:bulletEnabled val="1"/>
        </dgm:presLayoutVars>
      </dgm:prSet>
      <dgm:spPr/>
    </dgm:pt>
    <dgm:pt modelId="{9E4FE541-116C-47FC-9C4E-289B7863FE58}" type="pres">
      <dgm:prSet presAssocID="{03D0918E-0F1C-43CF-8D89-9129916D9D68}" presName="accent_2" presStyleCnt="0"/>
      <dgm:spPr/>
    </dgm:pt>
    <dgm:pt modelId="{5EA0B068-26A2-433D-9860-0AAA415A74FB}" type="pres">
      <dgm:prSet presAssocID="{03D0918E-0F1C-43CF-8D89-9129916D9D68}" presName="accentRepeatNode" presStyleLbl="solidFgAcc1" presStyleIdx="1" presStyleCnt="3"/>
      <dgm:spPr/>
    </dgm:pt>
    <dgm:pt modelId="{8F52E9A3-CB1D-4F3A-B6A6-C2B2C07E39F4}" type="pres">
      <dgm:prSet presAssocID="{1273974D-2A6C-4FD7-9963-486D300B6C23}" presName="text_3" presStyleLbl="node1" presStyleIdx="2" presStyleCnt="3">
        <dgm:presLayoutVars>
          <dgm:bulletEnabled val="1"/>
        </dgm:presLayoutVars>
      </dgm:prSet>
      <dgm:spPr/>
    </dgm:pt>
    <dgm:pt modelId="{9E5062FD-81D7-4D8A-8F20-00E8ADD90889}" type="pres">
      <dgm:prSet presAssocID="{1273974D-2A6C-4FD7-9963-486D300B6C23}" presName="accent_3" presStyleCnt="0"/>
      <dgm:spPr/>
    </dgm:pt>
    <dgm:pt modelId="{C014F641-6AD2-4D78-AD9C-734356DCBA19}" type="pres">
      <dgm:prSet presAssocID="{1273974D-2A6C-4FD7-9963-486D300B6C23}" presName="accentRepeatNode" presStyleLbl="solidFgAcc1" presStyleIdx="2" presStyleCnt="3"/>
      <dgm:spPr/>
    </dgm:pt>
  </dgm:ptLst>
  <dgm:cxnLst>
    <dgm:cxn modelId="{153FD607-8F40-4A95-A2A2-ADE83EEB00BD}" srcId="{B29EC433-AE1F-4DE9-958B-072C7142EDD9}" destId="{D0E57F83-FBB1-4C1B-8CA9-66E7E749EF36}" srcOrd="0" destOrd="0" parTransId="{C53FFC6A-4135-4BD6-9176-B1E0FB384513}" sibTransId="{20E64300-AEC7-4091-9CCD-BB97E7565FA3}"/>
    <dgm:cxn modelId="{00B3B649-EDA9-42F9-88BE-0AAF532A6C7F}" srcId="{B29EC433-AE1F-4DE9-958B-072C7142EDD9}" destId="{03D0918E-0F1C-43CF-8D89-9129916D9D68}" srcOrd="1" destOrd="0" parTransId="{0F63563E-9758-4B32-AD41-636E9CA1D97C}" sibTransId="{8C65665A-3847-4E4D-8901-D5F57AB8D070}"/>
    <dgm:cxn modelId="{3F73B56E-592D-48B1-BA25-EC7E64001DAD}" type="presOf" srcId="{B29EC433-AE1F-4DE9-958B-072C7142EDD9}" destId="{88097B87-CD28-485B-820A-277642945BD1}" srcOrd="0" destOrd="0" presId="urn:microsoft.com/office/officeart/2008/layout/VerticalCurvedList"/>
    <dgm:cxn modelId="{63834E71-1DDD-486A-8490-6C6372A3EADD}" type="presOf" srcId="{D0E57F83-FBB1-4C1B-8CA9-66E7E749EF36}" destId="{61DD2A03-9B57-4878-AF93-D6A289F96DA3}" srcOrd="0" destOrd="0" presId="urn:microsoft.com/office/officeart/2008/layout/VerticalCurvedList"/>
    <dgm:cxn modelId="{CA6D39AA-2102-475D-85D8-7DA543AC52B2}" type="presOf" srcId="{03D0918E-0F1C-43CF-8D89-9129916D9D68}" destId="{3E767EB3-0181-440A-8952-0CA785B005AA}" srcOrd="0" destOrd="0" presId="urn:microsoft.com/office/officeart/2008/layout/VerticalCurvedList"/>
    <dgm:cxn modelId="{FB133BB0-3B96-4337-BBDD-47EBDCB68703}" type="presOf" srcId="{1273974D-2A6C-4FD7-9963-486D300B6C23}" destId="{8F52E9A3-CB1D-4F3A-B6A6-C2B2C07E39F4}" srcOrd="0" destOrd="0" presId="urn:microsoft.com/office/officeart/2008/layout/VerticalCurvedList"/>
    <dgm:cxn modelId="{0A9D6DD3-1E87-43D7-B5E3-9DFEBA43610D}" srcId="{B29EC433-AE1F-4DE9-958B-072C7142EDD9}" destId="{1273974D-2A6C-4FD7-9963-486D300B6C23}" srcOrd="2" destOrd="0" parTransId="{1CF1234D-B350-42E2-AE77-9FCAEA3EE7FC}" sibTransId="{31795344-0A69-4F5E-B168-C2E3F2ECFFC2}"/>
    <dgm:cxn modelId="{CF3B63F2-97D8-42F7-9EE5-340D931F4CB9}" type="presOf" srcId="{20E64300-AEC7-4091-9CCD-BB97E7565FA3}" destId="{6A6172DA-B086-494C-9762-E7EBC9177631}" srcOrd="0" destOrd="0" presId="urn:microsoft.com/office/officeart/2008/layout/VerticalCurvedList"/>
    <dgm:cxn modelId="{84AAF9F5-6001-407D-8038-06A6EF0BB6EF}" type="presParOf" srcId="{88097B87-CD28-485B-820A-277642945BD1}" destId="{0FF6FF7E-BF2D-4590-BA25-6B9675835FD0}" srcOrd="0" destOrd="0" presId="urn:microsoft.com/office/officeart/2008/layout/VerticalCurvedList"/>
    <dgm:cxn modelId="{A8A98C47-131B-4891-AC13-ED244CB38F87}" type="presParOf" srcId="{0FF6FF7E-BF2D-4590-BA25-6B9675835FD0}" destId="{2B7F80E7-4B88-4745-A7DB-2F4CC78A01D9}" srcOrd="0" destOrd="0" presId="urn:microsoft.com/office/officeart/2008/layout/VerticalCurvedList"/>
    <dgm:cxn modelId="{6B63C43F-A744-4CC9-81B3-DEA99FF5F023}" type="presParOf" srcId="{2B7F80E7-4B88-4745-A7DB-2F4CC78A01D9}" destId="{87545874-11CA-44A5-8DA7-7A23932AF376}" srcOrd="0" destOrd="0" presId="urn:microsoft.com/office/officeart/2008/layout/VerticalCurvedList"/>
    <dgm:cxn modelId="{6C366DC4-8D2B-4B3B-B9BB-40E7E0EE0B94}" type="presParOf" srcId="{2B7F80E7-4B88-4745-A7DB-2F4CC78A01D9}" destId="{6A6172DA-B086-494C-9762-E7EBC9177631}" srcOrd="1" destOrd="0" presId="urn:microsoft.com/office/officeart/2008/layout/VerticalCurvedList"/>
    <dgm:cxn modelId="{A23E564F-5C81-427F-BD8F-CCAFCC44BEF8}" type="presParOf" srcId="{2B7F80E7-4B88-4745-A7DB-2F4CC78A01D9}" destId="{8A5A07D3-9699-44F8-9FC6-D03FF6E8992C}" srcOrd="2" destOrd="0" presId="urn:microsoft.com/office/officeart/2008/layout/VerticalCurvedList"/>
    <dgm:cxn modelId="{83D0DE46-56F9-423F-B979-A84E0A33A60A}" type="presParOf" srcId="{2B7F80E7-4B88-4745-A7DB-2F4CC78A01D9}" destId="{FCA4408B-0D7A-4C5F-B716-AF98B0417A7C}" srcOrd="3" destOrd="0" presId="urn:microsoft.com/office/officeart/2008/layout/VerticalCurvedList"/>
    <dgm:cxn modelId="{146C3F49-46A9-48A4-9A6A-AB4B109CFC94}" type="presParOf" srcId="{0FF6FF7E-BF2D-4590-BA25-6B9675835FD0}" destId="{61DD2A03-9B57-4878-AF93-D6A289F96DA3}" srcOrd="1" destOrd="0" presId="urn:microsoft.com/office/officeart/2008/layout/VerticalCurvedList"/>
    <dgm:cxn modelId="{2F56850A-9CA9-4AD5-9360-78B22636CDDD}" type="presParOf" srcId="{0FF6FF7E-BF2D-4590-BA25-6B9675835FD0}" destId="{846F2BF6-7FA4-4EF3-AA96-764D644EDA47}" srcOrd="2" destOrd="0" presId="urn:microsoft.com/office/officeart/2008/layout/VerticalCurvedList"/>
    <dgm:cxn modelId="{D0D21E6B-D1B8-49CA-A7C6-A4503D2E54C7}" type="presParOf" srcId="{846F2BF6-7FA4-4EF3-AA96-764D644EDA47}" destId="{78F32903-5DAF-4487-8D8D-204DD05C3223}" srcOrd="0" destOrd="0" presId="urn:microsoft.com/office/officeart/2008/layout/VerticalCurvedList"/>
    <dgm:cxn modelId="{61F7E973-AF52-4BC0-AB6C-A80B4C07019B}" type="presParOf" srcId="{0FF6FF7E-BF2D-4590-BA25-6B9675835FD0}" destId="{3E767EB3-0181-440A-8952-0CA785B005AA}" srcOrd="3" destOrd="0" presId="urn:microsoft.com/office/officeart/2008/layout/VerticalCurvedList"/>
    <dgm:cxn modelId="{AB6809E2-2B35-4A29-81FF-301A3E3097F7}" type="presParOf" srcId="{0FF6FF7E-BF2D-4590-BA25-6B9675835FD0}" destId="{9E4FE541-116C-47FC-9C4E-289B7863FE58}" srcOrd="4" destOrd="0" presId="urn:microsoft.com/office/officeart/2008/layout/VerticalCurvedList"/>
    <dgm:cxn modelId="{F878970E-D373-4612-BDAF-DAD5602A30B4}" type="presParOf" srcId="{9E4FE541-116C-47FC-9C4E-289B7863FE58}" destId="{5EA0B068-26A2-433D-9860-0AAA415A74FB}" srcOrd="0" destOrd="0" presId="urn:microsoft.com/office/officeart/2008/layout/VerticalCurvedList"/>
    <dgm:cxn modelId="{969F292D-2D99-4D7F-90E8-6BAA4B2D6A2F}" type="presParOf" srcId="{0FF6FF7E-BF2D-4590-BA25-6B9675835FD0}" destId="{8F52E9A3-CB1D-4F3A-B6A6-C2B2C07E39F4}" srcOrd="5" destOrd="0" presId="urn:microsoft.com/office/officeart/2008/layout/VerticalCurvedList"/>
    <dgm:cxn modelId="{C3888402-86CC-4548-AA35-A2553A577BDE}" type="presParOf" srcId="{0FF6FF7E-BF2D-4590-BA25-6B9675835FD0}" destId="{9E5062FD-81D7-4D8A-8F20-00E8ADD90889}" srcOrd="6" destOrd="0" presId="urn:microsoft.com/office/officeart/2008/layout/VerticalCurvedList"/>
    <dgm:cxn modelId="{FBEF8AF0-D91B-41C8-9519-DA3089697C2A}" type="presParOf" srcId="{9E5062FD-81D7-4D8A-8F20-00E8ADD90889}" destId="{C014F641-6AD2-4D78-AD9C-734356DCBA1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6F267-1174-4F77-ABD8-42E0C982947E}">
      <dsp:nvSpPr>
        <dsp:cNvPr id="0" name=""/>
        <dsp:cNvSpPr/>
      </dsp:nvSpPr>
      <dsp:spPr>
        <a:xfrm>
          <a:off x="3186674" y="1460075"/>
          <a:ext cx="1855819" cy="1605359"/>
        </a:xfrm>
        <a:prstGeom prst="hexagon">
          <a:avLst>
            <a:gd name="adj" fmla="val 28570"/>
            <a:gd name="vf" fmla="val 115470"/>
          </a:avLst>
        </a:prstGeom>
        <a:solidFill>
          <a:schemeClr val="bg2">
            <a:lumMod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Web Application</a:t>
          </a:r>
        </a:p>
      </dsp:txBody>
      <dsp:txXfrm>
        <a:off x="3494209" y="1726106"/>
        <a:ext cx="1240749" cy="1073297"/>
      </dsp:txXfrm>
    </dsp:sp>
    <dsp:sp modelId="{65F8160A-BD26-47CD-A522-9241FAFE4BB6}">
      <dsp:nvSpPr>
        <dsp:cNvPr id="0" name=""/>
        <dsp:cNvSpPr/>
      </dsp:nvSpPr>
      <dsp:spPr>
        <a:xfrm>
          <a:off x="4348774" y="692019"/>
          <a:ext cx="700195" cy="603310"/>
        </a:xfrm>
        <a:prstGeom prst="hexagon">
          <a:avLst>
            <a:gd name="adj" fmla="val 28900"/>
            <a:gd name="vf" fmla="val 115470"/>
          </a:avLst>
        </a:prstGeom>
        <a:solidFill>
          <a:schemeClr val="bg2">
            <a:lumMod val="90000"/>
          </a:schemeClr>
        </a:solidFill>
        <a:ln>
          <a:noFill/>
        </a:ln>
        <a:effectLst/>
      </dsp:spPr>
      <dsp:style>
        <a:lnRef idx="0">
          <a:scrgbClr r="0" g="0" b="0"/>
        </a:lnRef>
        <a:fillRef idx="1">
          <a:scrgbClr r="0" g="0" b="0"/>
        </a:fillRef>
        <a:effectRef idx="0">
          <a:scrgbClr r="0" g="0" b="0"/>
        </a:effectRef>
        <a:fontRef idx="minor"/>
      </dsp:style>
    </dsp:sp>
    <dsp:sp modelId="{F9762014-7343-4825-9CE8-EE56A67A10AB}">
      <dsp:nvSpPr>
        <dsp:cNvPr id="0" name=""/>
        <dsp:cNvSpPr/>
      </dsp:nvSpPr>
      <dsp:spPr>
        <a:xfrm>
          <a:off x="3357622" y="0"/>
          <a:ext cx="1520831" cy="1315697"/>
        </a:xfrm>
        <a:prstGeom prst="hexagon">
          <a:avLst>
            <a:gd name="adj" fmla="val 28570"/>
            <a:gd name="vf" fmla="val 11547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User</a:t>
          </a:r>
        </a:p>
      </dsp:txBody>
      <dsp:txXfrm>
        <a:off x="3609656" y="218039"/>
        <a:ext cx="1016763" cy="879619"/>
      </dsp:txXfrm>
    </dsp:sp>
    <dsp:sp modelId="{B0DA4B05-64A0-40A4-870B-49395F00A835}">
      <dsp:nvSpPr>
        <dsp:cNvPr id="0" name=""/>
        <dsp:cNvSpPr/>
      </dsp:nvSpPr>
      <dsp:spPr>
        <a:xfrm>
          <a:off x="5165956" y="1819889"/>
          <a:ext cx="700195" cy="603310"/>
        </a:xfrm>
        <a:prstGeom prst="hexagon">
          <a:avLst>
            <a:gd name="adj" fmla="val 28900"/>
            <a:gd name="vf" fmla="val 115470"/>
          </a:avLst>
        </a:prstGeom>
        <a:solidFill>
          <a:schemeClr val="bg2">
            <a:lumMod val="90000"/>
          </a:schemeClr>
        </a:solidFill>
        <a:ln>
          <a:noFill/>
        </a:ln>
        <a:effectLst/>
      </dsp:spPr>
      <dsp:style>
        <a:lnRef idx="0">
          <a:scrgbClr r="0" g="0" b="0"/>
        </a:lnRef>
        <a:fillRef idx="1">
          <a:scrgbClr r="0" g="0" b="0"/>
        </a:fillRef>
        <a:effectRef idx="0">
          <a:scrgbClr r="0" g="0" b="0"/>
        </a:effectRef>
        <a:fontRef idx="minor"/>
      </dsp:style>
    </dsp:sp>
    <dsp:sp modelId="{807D49FC-A25E-4011-A988-358EAC899A2A}">
      <dsp:nvSpPr>
        <dsp:cNvPr id="0" name=""/>
        <dsp:cNvSpPr/>
      </dsp:nvSpPr>
      <dsp:spPr>
        <a:xfrm>
          <a:off x="4752400" y="809242"/>
          <a:ext cx="1520831" cy="1315697"/>
        </a:xfrm>
        <a:prstGeom prst="hexagon">
          <a:avLst>
            <a:gd name="adj" fmla="val 28570"/>
            <a:gd name="vf" fmla="val 11547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Web Browser</a:t>
          </a:r>
        </a:p>
      </dsp:txBody>
      <dsp:txXfrm>
        <a:off x="5004434" y="1027281"/>
        <a:ext cx="1016763" cy="879619"/>
      </dsp:txXfrm>
    </dsp:sp>
    <dsp:sp modelId="{469AE0D0-B76A-48CF-A118-82224615A500}">
      <dsp:nvSpPr>
        <dsp:cNvPr id="0" name=""/>
        <dsp:cNvSpPr/>
      </dsp:nvSpPr>
      <dsp:spPr>
        <a:xfrm>
          <a:off x="4598288" y="3093043"/>
          <a:ext cx="700195" cy="603310"/>
        </a:xfrm>
        <a:prstGeom prst="hexagon">
          <a:avLst>
            <a:gd name="adj" fmla="val 28900"/>
            <a:gd name="vf" fmla="val 115470"/>
          </a:avLst>
        </a:prstGeom>
        <a:solidFill>
          <a:schemeClr val="bg2">
            <a:lumMod val="90000"/>
          </a:schemeClr>
        </a:solidFill>
        <a:ln>
          <a:noFill/>
        </a:ln>
        <a:effectLst/>
      </dsp:spPr>
      <dsp:style>
        <a:lnRef idx="0">
          <a:scrgbClr r="0" g="0" b="0"/>
        </a:lnRef>
        <a:fillRef idx="1">
          <a:scrgbClr r="0" g="0" b="0"/>
        </a:fillRef>
        <a:effectRef idx="0">
          <a:scrgbClr r="0" g="0" b="0"/>
        </a:effectRef>
        <a:fontRef idx="minor"/>
      </dsp:style>
    </dsp:sp>
    <dsp:sp modelId="{B7EC9ED4-40F6-4A95-8B10-E3E29E3A6600}">
      <dsp:nvSpPr>
        <dsp:cNvPr id="0" name=""/>
        <dsp:cNvSpPr/>
      </dsp:nvSpPr>
      <dsp:spPr>
        <a:xfrm>
          <a:off x="4752400" y="2400118"/>
          <a:ext cx="1520831" cy="1315697"/>
        </a:xfrm>
        <a:prstGeom prst="hexagon">
          <a:avLst>
            <a:gd name="adj" fmla="val 28570"/>
            <a:gd name="vf" fmla="val 11547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Internet Connection</a:t>
          </a:r>
        </a:p>
      </dsp:txBody>
      <dsp:txXfrm>
        <a:off x="5004434" y="2618157"/>
        <a:ext cx="1016763" cy="879619"/>
      </dsp:txXfrm>
    </dsp:sp>
    <dsp:sp modelId="{03C34C5D-97E1-48F9-B30B-A222B955406B}">
      <dsp:nvSpPr>
        <dsp:cNvPr id="0" name=""/>
        <dsp:cNvSpPr/>
      </dsp:nvSpPr>
      <dsp:spPr>
        <a:xfrm>
          <a:off x="3190127" y="3225201"/>
          <a:ext cx="700195" cy="603310"/>
        </a:xfrm>
        <a:prstGeom prst="hexagon">
          <a:avLst>
            <a:gd name="adj" fmla="val 28900"/>
            <a:gd name="vf" fmla="val 115470"/>
          </a:avLst>
        </a:prstGeom>
        <a:solidFill>
          <a:schemeClr val="bg2">
            <a:lumMod val="90000"/>
          </a:schemeClr>
        </a:solidFill>
        <a:ln>
          <a:noFill/>
        </a:ln>
        <a:effectLst/>
      </dsp:spPr>
      <dsp:style>
        <a:lnRef idx="0">
          <a:scrgbClr r="0" g="0" b="0"/>
        </a:lnRef>
        <a:fillRef idx="1">
          <a:scrgbClr r="0" g="0" b="0"/>
        </a:fillRef>
        <a:effectRef idx="0">
          <a:scrgbClr r="0" g="0" b="0"/>
        </a:effectRef>
        <a:fontRef idx="minor"/>
      </dsp:style>
    </dsp:sp>
    <dsp:sp modelId="{A0D41BB7-10FA-4C60-A124-8E4C8966B77F}">
      <dsp:nvSpPr>
        <dsp:cNvPr id="0" name=""/>
        <dsp:cNvSpPr/>
      </dsp:nvSpPr>
      <dsp:spPr>
        <a:xfrm>
          <a:off x="3357622" y="3210265"/>
          <a:ext cx="1520831" cy="1315697"/>
        </a:xfrm>
        <a:prstGeom prst="hexagon">
          <a:avLst>
            <a:gd name="adj" fmla="val 28570"/>
            <a:gd name="vf" fmla="val 11547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Web</a:t>
          </a:r>
        </a:p>
        <a:p>
          <a:pPr marL="0" lvl="0" indent="0" algn="ctr" defTabSz="711200">
            <a:lnSpc>
              <a:spcPct val="90000"/>
            </a:lnSpc>
            <a:spcBef>
              <a:spcPct val="0"/>
            </a:spcBef>
            <a:spcAft>
              <a:spcPct val="35000"/>
            </a:spcAft>
            <a:buNone/>
          </a:pPr>
          <a:r>
            <a:rPr lang="en-US" sz="1600" kern="1200" dirty="0"/>
            <a:t>Server </a:t>
          </a:r>
        </a:p>
      </dsp:txBody>
      <dsp:txXfrm>
        <a:off x="3609656" y="3428304"/>
        <a:ext cx="1016763" cy="879619"/>
      </dsp:txXfrm>
    </dsp:sp>
    <dsp:sp modelId="{B06BAC97-2C3F-4F1F-9C1C-7FEE33FF2171}">
      <dsp:nvSpPr>
        <dsp:cNvPr id="0" name=""/>
        <dsp:cNvSpPr/>
      </dsp:nvSpPr>
      <dsp:spPr>
        <a:xfrm>
          <a:off x="2359563" y="2097783"/>
          <a:ext cx="700195" cy="603310"/>
        </a:xfrm>
        <a:prstGeom prst="hexagon">
          <a:avLst>
            <a:gd name="adj" fmla="val 28900"/>
            <a:gd name="vf" fmla="val 115470"/>
          </a:avLst>
        </a:prstGeom>
        <a:solidFill>
          <a:schemeClr val="bg2">
            <a:lumMod val="90000"/>
          </a:schemeClr>
        </a:solidFill>
        <a:ln>
          <a:noFill/>
        </a:ln>
        <a:effectLst/>
      </dsp:spPr>
      <dsp:style>
        <a:lnRef idx="0">
          <a:scrgbClr r="0" g="0" b="0"/>
        </a:lnRef>
        <a:fillRef idx="1">
          <a:scrgbClr r="0" g="0" b="0"/>
        </a:fillRef>
        <a:effectRef idx="0">
          <a:scrgbClr r="0" g="0" b="0"/>
        </a:effectRef>
        <a:fontRef idx="minor"/>
      </dsp:style>
    </dsp:sp>
    <dsp:sp modelId="{EF14D894-A25D-4FAF-AF5F-8C09E32706C1}">
      <dsp:nvSpPr>
        <dsp:cNvPr id="0" name=""/>
        <dsp:cNvSpPr/>
      </dsp:nvSpPr>
      <dsp:spPr>
        <a:xfrm>
          <a:off x="1956368" y="2401023"/>
          <a:ext cx="1520831" cy="1315697"/>
        </a:xfrm>
        <a:prstGeom prst="hexagon">
          <a:avLst>
            <a:gd name="adj" fmla="val 28570"/>
            <a:gd name="vf" fmla="val 11547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Database Server</a:t>
          </a:r>
        </a:p>
      </dsp:txBody>
      <dsp:txXfrm>
        <a:off x="2208402" y="2619062"/>
        <a:ext cx="1016763" cy="879619"/>
      </dsp:txXfrm>
    </dsp:sp>
    <dsp:sp modelId="{3E91AB3A-7CD1-4672-9B58-B5BB2C477EC7}">
      <dsp:nvSpPr>
        <dsp:cNvPr id="0" name=""/>
        <dsp:cNvSpPr/>
      </dsp:nvSpPr>
      <dsp:spPr>
        <a:xfrm>
          <a:off x="1956368" y="807431"/>
          <a:ext cx="1520831" cy="1315697"/>
        </a:xfrm>
        <a:prstGeom prst="hexagon">
          <a:avLst>
            <a:gd name="adj" fmla="val 28570"/>
            <a:gd name="vf" fmla="val 11547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Database</a:t>
          </a:r>
        </a:p>
      </dsp:txBody>
      <dsp:txXfrm>
        <a:off x="2208402" y="1025470"/>
        <a:ext cx="1016763" cy="8796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5162C-E9B3-48F8-9C76-455D91CFA800}">
      <dsp:nvSpPr>
        <dsp:cNvPr id="0" name=""/>
        <dsp:cNvSpPr/>
      </dsp:nvSpPr>
      <dsp:spPr>
        <a:xfrm>
          <a:off x="0" y="0"/>
          <a:ext cx="8438322" cy="1129878"/>
        </a:xfrm>
        <a:prstGeom prst="roundRect">
          <a:avLst>
            <a:gd name="adj" fmla="val 10000"/>
          </a:avLst>
        </a:prstGeom>
        <a:solidFill>
          <a:schemeClr val="bg2">
            <a:lumMod val="25000"/>
          </a:schemeClr>
        </a:solidFill>
        <a:ln w="254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Servlet/JSP</a:t>
          </a:r>
        </a:p>
        <a:p>
          <a:pPr marL="114300" lvl="1" indent="-114300" algn="l" defTabSz="577850">
            <a:lnSpc>
              <a:spcPct val="90000"/>
            </a:lnSpc>
            <a:spcBef>
              <a:spcPct val="0"/>
            </a:spcBef>
            <a:spcAft>
              <a:spcPct val="15000"/>
            </a:spcAft>
            <a:buChar char="•"/>
          </a:pPr>
          <a:r>
            <a:rPr lang="en-US" sz="1300" kern="1200" dirty="0"/>
            <a:t>Low Level API</a:t>
          </a:r>
        </a:p>
        <a:p>
          <a:pPr marL="114300" lvl="1" indent="-114300" algn="l" defTabSz="577850">
            <a:lnSpc>
              <a:spcPct val="90000"/>
            </a:lnSpc>
            <a:spcBef>
              <a:spcPct val="0"/>
            </a:spcBef>
            <a:spcAft>
              <a:spcPct val="15000"/>
            </a:spcAft>
            <a:buChar char="•"/>
          </a:pPr>
          <a:r>
            <a:rPr lang="en-US" sz="1300" kern="1200" dirty="0"/>
            <a:t>High degree of control over HTML, CSS, Java Script</a:t>
          </a:r>
        </a:p>
      </dsp:txBody>
      <dsp:txXfrm>
        <a:off x="1800652" y="0"/>
        <a:ext cx="6637669" cy="1129878"/>
      </dsp:txXfrm>
    </dsp:sp>
    <dsp:sp modelId="{224FA855-9CB4-440A-AE36-926648ABEA13}">
      <dsp:nvSpPr>
        <dsp:cNvPr id="0" name=""/>
        <dsp:cNvSpPr/>
      </dsp:nvSpPr>
      <dsp:spPr>
        <a:xfrm>
          <a:off x="271400" y="104970"/>
          <a:ext cx="1370839" cy="91993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574BDD-F856-4923-9B7D-7A580B2F7F29}">
      <dsp:nvSpPr>
        <dsp:cNvPr id="0" name=""/>
        <dsp:cNvSpPr/>
      </dsp:nvSpPr>
      <dsp:spPr>
        <a:xfrm>
          <a:off x="0" y="1242866"/>
          <a:ext cx="8438322" cy="1129878"/>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JSF</a:t>
          </a:r>
        </a:p>
        <a:p>
          <a:pPr marL="114300" lvl="1" indent="-114300" algn="l" defTabSz="577850">
            <a:lnSpc>
              <a:spcPct val="90000"/>
            </a:lnSpc>
            <a:spcBef>
              <a:spcPct val="0"/>
            </a:spcBef>
            <a:spcAft>
              <a:spcPct val="15000"/>
            </a:spcAft>
            <a:buChar char="•"/>
          </a:pPr>
          <a:r>
            <a:rPr lang="en-US" sz="1300" kern="1200" dirty="0"/>
            <a:t>Higher level API</a:t>
          </a:r>
        </a:p>
        <a:p>
          <a:pPr marL="114300" lvl="1" indent="-114300" algn="l" defTabSz="577850">
            <a:lnSpc>
              <a:spcPct val="90000"/>
            </a:lnSpc>
            <a:spcBef>
              <a:spcPct val="0"/>
            </a:spcBef>
            <a:spcAft>
              <a:spcPct val="15000"/>
            </a:spcAft>
            <a:buChar char="•"/>
          </a:pPr>
          <a:r>
            <a:rPr lang="en-US" sz="1300" kern="1200" dirty="0"/>
            <a:t>Lower degree of control over HTML, CSS, Java Script</a:t>
          </a:r>
        </a:p>
        <a:p>
          <a:pPr marL="114300" lvl="1" indent="-114300" algn="l" defTabSz="577850">
            <a:lnSpc>
              <a:spcPct val="90000"/>
            </a:lnSpc>
            <a:spcBef>
              <a:spcPct val="0"/>
            </a:spcBef>
            <a:spcAft>
              <a:spcPct val="15000"/>
            </a:spcAft>
            <a:buChar char="•"/>
          </a:pPr>
          <a:endParaRPr lang="en-US" sz="1300" kern="1200" dirty="0"/>
        </a:p>
      </dsp:txBody>
      <dsp:txXfrm>
        <a:off x="1800652" y="1242866"/>
        <a:ext cx="6637669" cy="1129878"/>
      </dsp:txXfrm>
    </dsp:sp>
    <dsp:sp modelId="{2FFA0C72-2A82-458D-9949-028A47664668}">
      <dsp:nvSpPr>
        <dsp:cNvPr id="0" name=""/>
        <dsp:cNvSpPr/>
      </dsp:nvSpPr>
      <dsp:spPr>
        <a:xfrm>
          <a:off x="338375" y="1331005"/>
          <a:ext cx="1236889" cy="95359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2CDE25-E984-4AC6-AE88-FF66ECAFA4B8}">
      <dsp:nvSpPr>
        <dsp:cNvPr id="0" name=""/>
        <dsp:cNvSpPr/>
      </dsp:nvSpPr>
      <dsp:spPr>
        <a:xfrm>
          <a:off x="0" y="2485732"/>
          <a:ext cx="8438322" cy="1129878"/>
        </a:xfrm>
        <a:prstGeom prst="roundRect">
          <a:avLst>
            <a:gd name="adj" fmla="val 10000"/>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Spring Framework</a:t>
          </a:r>
        </a:p>
        <a:p>
          <a:pPr marL="114300" lvl="1" indent="-114300" algn="l" defTabSz="577850">
            <a:lnSpc>
              <a:spcPct val="90000"/>
            </a:lnSpc>
            <a:spcBef>
              <a:spcPct val="0"/>
            </a:spcBef>
            <a:spcAft>
              <a:spcPct val="15000"/>
            </a:spcAft>
            <a:buChar char="•"/>
          </a:pPr>
          <a:r>
            <a:rPr lang="en-US" sz="1300" kern="1200" dirty="0"/>
            <a:t>Higher API.</a:t>
          </a:r>
        </a:p>
        <a:p>
          <a:pPr marL="114300" lvl="1" indent="-114300" algn="l" defTabSz="577850">
            <a:lnSpc>
              <a:spcPct val="90000"/>
            </a:lnSpc>
            <a:spcBef>
              <a:spcPct val="0"/>
            </a:spcBef>
            <a:spcAft>
              <a:spcPct val="15000"/>
            </a:spcAft>
            <a:buChar char="•"/>
          </a:pPr>
          <a:r>
            <a:rPr lang="en-US" sz="1300" kern="1200" dirty="0"/>
            <a:t>Higher degree of control over HTML, CSS, JS</a:t>
          </a:r>
        </a:p>
      </dsp:txBody>
      <dsp:txXfrm>
        <a:off x="1800652" y="2485732"/>
        <a:ext cx="6637669" cy="1129878"/>
      </dsp:txXfrm>
    </dsp:sp>
    <dsp:sp modelId="{3E706C40-D932-47E5-A5AB-7A41DE3B1698}">
      <dsp:nvSpPr>
        <dsp:cNvPr id="0" name=""/>
        <dsp:cNvSpPr/>
      </dsp:nvSpPr>
      <dsp:spPr>
        <a:xfrm>
          <a:off x="204425" y="2724385"/>
          <a:ext cx="1638722" cy="66748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794D6-0134-4B9A-BD7F-EDF8C034DC72}">
      <dsp:nvSpPr>
        <dsp:cNvPr id="0" name=""/>
        <dsp:cNvSpPr/>
      </dsp:nvSpPr>
      <dsp:spPr>
        <a:xfrm>
          <a:off x="-4473045" y="-685968"/>
          <a:ext cx="5328732" cy="5328732"/>
        </a:xfrm>
        <a:prstGeom prst="blockArc">
          <a:avLst>
            <a:gd name="adj1" fmla="val 18900000"/>
            <a:gd name="adj2" fmla="val 2700000"/>
            <a:gd name="adj3" fmla="val 405"/>
          </a:avLst>
        </a:prstGeom>
        <a:solidFill>
          <a:schemeClr val="bg2">
            <a:lumMod val="50000"/>
          </a:schemeClr>
        </a:solid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6D5E9F-B1FC-4C15-BCC8-BB60B4419715}">
      <dsp:nvSpPr>
        <dsp:cNvPr id="0" name=""/>
        <dsp:cNvSpPr/>
      </dsp:nvSpPr>
      <dsp:spPr>
        <a:xfrm>
          <a:off x="319632" y="208364"/>
          <a:ext cx="7506576" cy="416571"/>
        </a:xfrm>
        <a:prstGeom prst="rect">
          <a:avLst/>
        </a:prstGeom>
        <a:solidFill>
          <a:schemeClr val="bg2">
            <a:lumMod val="5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654"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Produce a rough initial version first with only some features</a:t>
          </a:r>
        </a:p>
      </dsp:txBody>
      <dsp:txXfrm>
        <a:off x="319632" y="208364"/>
        <a:ext cx="7506576" cy="416571"/>
      </dsp:txXfrm>
    </dsp:sp>
    <dsp:sp modelId="{34DAC9CE-EAB1-4AF9-8281-F670DB01632B}">
      <dsp:nvSpPr>
        <dsp:cNvPr id="0" name=""/>
        <dsp:cNvSpPr/>
      </dsp:nvSpPr>
      <dsp:spPr>
        <a:xfrm>
          <a:off x="59275" y="156293"/>
          <a:ext cx="520714" cy="520714"/>
        </a:xfrm>
        <a:prstGeom prst="ellipse">
          <a:avLst/>
        </a:prstGeom>
        <a:solidFill>
          <a:schemeClr val="bg2">
            <a:lumMod val="5000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FAA074-C5D9-48A2-BBA8-091A09209AC8}">
      <dsp:nvSpPr>
        <dsp:cNvPr id="0" name=""/>
        <dsp:cNvSpPr/>
      </dsp:nvSpPr>
      <dsp:spPr>
        <a:xfrm>
          <a:off x="662290" y="833142"/>
          <a:ext cx="7163917" cy="416571"/>
        </a:xfrm>
        <a:prstGeom prst="rect">
          <a:avLst/>
        </a:prstGeom>
        <a:solidFill>
          <a:schemeClr val="bg2">
            <a:lumMod val="5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654"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Get feedback</a:t>
          </a:r>
        </a:p>
      </dsp:txBody>
      <dsp:txXfrm>
        <a:off x="662290" y="833142"/>
        <a:ext cx="7163917" cy="416571"/>
      </dsp:txXfrm>
    </dsp:sp>
    <dsp:sp modelId="{F9F87A01-3376-400F-B552-D2C203DD24A8}">
      <dsp:nvSpPr>
        <dsp:cNvPr id="0" name=""/>
        <dsp:cNvSpPr/>
      </dsp:nvSpPr>
      <dsp:spPr>
        <a:xfrm>
          <a:off x="401933" y="781071"/>
          <a:ext cx="520714" cy="520714"/>
        </a:xfrm>
        <a:prstGeom prst="ellipse">
          <a:avLst/>
        </a:prstGeom>
        <a:solidFill>
          <a:schemeClr val="bg2">
            <a:lumMod val="5000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E9BDCF-7624-4835-8D24-6E5AEB2F0606}">
      <dsp:nvSpPr>
        <dsp:cNvPr id="0" name=""/>
        <dsp:cNvSpPr/>
      </dsp:nvSpPr>
      <dsp:spPr>
        <a:xfrm>
          <a:off x="818979" y="1457920"/>
          <a:ext cx="7007228" cy="416571"/>
        </a:xfrm>
        <a:prstGeom prst="rect">
          <a:avLst/>
        </a:prstGeom>
        <a:solidFill>
          <a:schemeClr val="bg2">
            <a:lumMod val="5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654"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Refine and improve software; Each increment provides part of functionality</a:t>
          </a:r>
        </a:p>
      </dsp:txBody>
      <dsp:txXfrm>
        <a:off x="818979" y="1457920"/>
        <a:ext cx="7007228" cy="416571"/>
      </dsp:txXfrm>
    </dsp:sp>
    <dsp:sp modelId="{869B0CE4-C57E-4504-993D-D57EC91FADF7}">
      <dsp:nvSpPr>
        <dsp:cNvPr id="0" name=""/>
        <dsp:cNvSpPr/>
      </dsp:nvSpPr>
      <dsp:spPr>
        <a:xfrm>
          <a:off x="558622" y="1405849"/>
          <a:ext cx="520714" cy="520714"/>
        </a:xfrm>
        <a:prstGeom prst="ellipse">
          <a:avLst/>
        </a:prstGeom>
        <a:solidFill>
          <a:schemeClr val="bg2">
            <a:lumMod val="5000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272240-15F4-45F8-B991-FB5E24AE4E40}">
      <dsp:nvSpPr>
        <dsp:cNvPr id="0" name=""/>
        <dsp:cNvSpPr/>
      </dsp:nvSpPr>
      <dsp:spPr>
        <a:xfrm>
          <a:off x="818979" y="2082302"/>
          <a:ext cx="7007228" cy="416571"/>
        </a:xfrm>
        <a:prstGeom prst="rect">
          <a:avLst/>
        </a:prstGeom>
        <a:solidFill>
          <a:schemeClr val="bg2">
            <a:lumMod val="5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654"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 Rapid development and delivery of useful software to the customer</a:t>
          </a:r>
        </a:p>
      </dsp:txBody>
      <dsp:txXfrm>
        <a:off x="818979" y="2082302"/>
        <a:ext cx="7007228" cy="416571"/>
      </dsp:txXfrm>
    </dsp:sp>
    <dsp:sp modelId="{F6C9F2A2-42A5-4317-A70A-EE38C5E4CF12}">
      <dsp:nvSpPr>
        <dsp:cNvPr id="0" name=""/>
        <dsp:cNvSpPr/>
      </dsp:nvSpPr>
      <dsp:spPr>
        <a:xfrm>
          <a:off x="558622" y="2030231"/>
          <a:ext cx="520714" cy="520714"/>
        </a:xfrm>
        <a:prstGeom prst="ellipse">
          <a:avLst/>
        </a:prstGeom>
        <a:solidFill>
          <a:schemeClr val="bg2">
            <a:lumMod val="5000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2C95BC-BA7E-457E-BA0C-A4CFF71CC50A}">
      <dsp:nvSpPr>
        <dsp:cNvPr id="0" name=""/>
        <dsp:cNvSpPr/>
      </dsp:nvSpPr>
      <dsp:spPr>
        <a:xfrm>
          <a:off x="662290" y="2707080"/>
          <a:ext cx="7163917" cy="416571"/>
        </a:xfrm>
        <a:prstGeom prst="rect">
          <a:avLst/>
        </a:prstGeom>
        <a:solidFill>
          <a:schemeClr val="bg2">
            <a:lumMod val="5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654"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 Strives to overcome Waterfall and Iterative models</a:t>
          </a:r>
        </a:p>
      </dsp:txBody>
      <dsp:txXfrm>
        <a:off x="662290" y="2707080"/>
        <a:ext cx="7163917" cy="416571"/>
      </dsp:txXfrm>
    </dsp:sp>
    <dsp:sp modelId="{C2D1A70D-1246-41D1-9187-D8C4FBEFD987}">
      <dsp:nvSpPr>
        <dsp:cNvPr id="0" name=""/>
        <dsp:cNvSpPr/>
      </dsp:nvSpPr>
      <dsp:spPr>
        <a:xfrm>
          <a:off x="401933" y="2655009"/>
          <a:ext cx="520714" cy="520714"/>
        </a:xfrm>
        <a:prstGeom prst="ellipse">
          <a:avLst/>
        </a:prstGeom>
        <a:solidFill>
          <a:schemeClr val="bg2">
            <a:lumMod val="5000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F84A23-EAF7-4761-90CF-CF70B868724F}">
      <dsp:nvSpPr>
        <dsp:cNvPr id="0" name=""/>
        <dsp:cNvSpPr/>
      </dsp:nvSpPr>
      <dsp:spPr>
        <a:xfrm>
          <a:off x="319632" y="3331858"/>
          <a:ext cx="7506576" cy="416571"/>
        </a:xfrm>
        <a:prstGeom prst="rect">
          <a:avLst/>
        </a:prstGeom>
        <a:solidFill>
          <a:schemeClr val="bg2">
            <a:lumMod val="5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654"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 Can accommodate changes</a:t>
          </a:r>
        </a:p>
      </dsp:txBody>
      <dsp:txXfrm>
        <a:off x="319632" y="3331858"/>
        <a:ext cx="7506576" cy="416571"/>
      </dsp:txXfrm>
    </dsp:sp>
    <dsp:sp modelId="{8774A705-C0D9-4A3B-86B3-6AC1C70F7BAB}">
      <dsp:nvSpPr>
        <dsp:cNvPr id="0" name=""/>
        <dsp:cNvSpPr/>
      </dsp:nvSpPr>
      <dsp:spPr>
        <a:xfrm>
          <a:off x="59275" y="3279787"/>
          <a:ext cx="520714" cy="520714"/>
        </a:xfrm>
        <a:prstGeom prst="ellipse">
          <a:avLst/>
        </a:prstGeom>
        <a:solidFill>
          <a:schemeClr val="bg2">
            <a:lumMod val="5000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401C1-E702-48D5-96B5-F1197246BF0D}">
      <dsp:nvSpPr>
        <dsp:cNvPr id="0" name=""/>
        <dsp:cNvSpPr/>
      </dsp:nvSpPr>
      <dsp:spPr>
        <a:xfrm>
          <a:off x="4343400" y="1900140"/>
          <a:ext cx="3459856" cy="842859"/>
        </a:xfrm>
        <a:custGeom>
          <a:avLst/>
          <a:gdLst/>
          <a:ahLst/>
          <a:cxnLst/>
          <a:rect l="0" t="0" r="0" b="0"/>
          <a:pathLst>
            <a:path>
              <a:moveTo>
                <a:pt x="0" y="0"/>
              </a:moveTo>
              <a:lnTo>
                <a:pt x="0" y="421429"/>
              </a:lnTo>
              <a:lnTo>
                <a:pt x="3459856" y="421429"/>
              </a:lnTo>
              <a:lnTo>
                <a:pt x="3459856" y="84285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B12C8D-17B7-436E-8FF5-5062DCD1C9D5}">
      <dsp:nvSpPr>
        <dsp:cNvPr id="0" name=""/>
        <dsp:cNvSpPr/>
      </dsp:nvSpPr>
      <dsp:spPr>
        <a:xfrm>
          <a:off x="4343400" y="1900140"/>
          <a:ext cx="941674" cy="842859"/>
        </a:xfrm>
        <a:custGeom>
          <a:avLst/>
          <a:gdLst/>
          <a:ahLst/>
          <a:cxnLst/>
          <a:rect l="0" t="0" r="0" b="0"/>
          <a:pathLst>
            <a:path>
              <a:moveTo>
                <a:pt x="0" y="0"/>
              </a:moveTo>
              <a:lnTo>
                <a:pt x="0" y="421429"/>
              </a:lnTo>
              <a:lnTo>
                <a:pt x="941674" y="421429"/>
              </a:lnTo>
              <a:lnTo>
                <a:pt x="941674" y="84285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7A017F-5533-4304-B3D6-BF9F7AEADE54}">
      <dsp:nvSpPr>
        <dsp:cNvPr id="0" name=""/>
        <dsp:cNvSpPr/>
      </dsp:nvSpPr>
      <dsp:spPr>
        <a:xfrm>
          <a:off x="2904538" y="1900140"/>
          <a:ext cx="1438861" cy="842859"/>
        </a:xfrm>
        <a:custGeom>
          <a:avLst/>
          <a:gdLst/>
          <a:ahLst/>
          <a:cxnLst/>
          <a:rect l="0" t="0" r="0" b="0"/>
          <a:pathLst>
            <a:path>
              <a:moveTo>
                <a:pt x="1438861" y="0"/>
              </a:moveTo>
              <a:lnTo>
                <a:pt x="1438861" y="421429"/>
              </a:lnTo>
              <a:lnTo>
                <a:pt x="0" y="421429"/>
              </a:lnTo>
              <a:lnTo>
                <a:pt x="0" y="84285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B5B7D8-DAA8-4EB2-A81F-757FF04D7069}">
      <dsp:nvSpPr>
        <dsp:cNvPr id="0" name=""/>
        <dsp:cNvSpPr/>
      </dsp:nvSpPr>
      <dsp:spPr>
        <a:xfrm>
          <a:off x="659703" y="1900140"/>
          <a:ext cx="3683696" cy="842859"/>
        </a:xfrm>
        <a:custGeom>
          <a:avLst/>
          <a:gdLst/>
          <a:ahLst/>
          <a:cxnLst/>
          <a:rect l="0" t="0" r="0" b="0"/>
          <a:pathLst>
            <a:path>
              <a:moveTo>
                <a:pt x="3683696" y="0"/>
              </a:moveTo>
              <a:lnTo>
                <a:pt x="3683696" y="421429"/>
              </a:lnTo>
              <a:lnTo>
                <a:pt x="0" y="421429"/>
              </a:lnTo>
              <a:lnTo>
                <a:pt x="0" y="84285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0FC41D-81DE-4B68-8550-FFE0376C069D}">
      <dsp:nvSpPr>
        <dsp:cNvPr id="0" name=""/>
        <dsp:cNvSpPr/>
      </dsp:nvSpPr>
      <dsp:spPr>
        <a:xfrm>
          <a:off x="3096189" y="905606"/>
          <a:ext cx="2494421" cy="994533"/>
        </a:xfrm>
        <a:prstGeom prst="rect">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Home Page</a:t>
          </a:r>
        </a:p>
      </dsp:txBody>
      <dsp:txXfrm>
        <a:off x="3096189" y="905606"/>
        <a:ext cx="2494421" cy="994533"/>
      </dsp:txXfrm>
    </dsp:sp>
    <dsp:sp modelId="{128D548B-63C6-4BD9-8751-50FF2812F00D}">
      <dsp:nvSpPr>
        <dsp:cNvPr id="0" name=""/>
        <dsp:cNvSpPr/>
      </dsp:nvSpPr>
      <dsp:spPr>
        <a:xfrm>
          <a:off x="1811" y="2742999"/>
          <a:ext cx="1315783" cy="877356"/>
        </a:xfrm>
        <a:prstGeom prst="rect">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Login/Signup</a:t>
          </a:r>
        </a:p>
      </dsp:txBody>
      <dsp:txXfrm>
        <a:off x="1811" y="2742999"/>
        <a:ext cx="1315783" cy="877356"/>
      </dsp:txXfrm>
    </dsp:sp>
    <dsp:sp modelId="{034588DB-CAB5-444B-B749-079074B5C21B}">
      <dsp:nvSpPr>
        <dsp:cNvPr id="0" name=""/>
        <dsp:cNvSpPr/>
      </dsp:nvSpPr>
      <dsp:spPr>
        <a:xfrm>
          <a:off x="2160454" y="2742999"/>
          <a:ext cx="1488168" cy="824737"/>
        </a:xfrm>
        <a:prstGeom prst="rect">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About Us</a:t>
          </a:r>
        </a:p>
      </dsp:txBody>
      <dsp:txXfrm>
        <a:off x="2160454" y="2742999"/>
        <a:ext cx="1488168" cy="824737"/>
      </dsp:txXfrm>
    </dsp:sp>
    <dsp:sp modelId="{3E9E0F41-07D1-4C3D-A3BC-8A8B0322A2B2}">
      <dsp:nvSpPr>
        <dsp:cNvPr id="0" name=""/>
        <dsp:cNvSpPr/>
      </dsp:nvSpPr>
      <dsp:spPr>
        <a:xfrm>
          <a:off x="4491482" y="2742999"/>
          <a:ext cx="1587184" cy="819720"/>
        </a:xfrm>
        <a:prstGeom prst="rect">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Contact Us</a:t>
          </a:r>
        </a:p>
      </dsp:txBody>
      <dsp:txXfrm>
        <a:off x="4491482" y="2742999"/>
        <a:ext cx="1587184" cy="819720"/>
      </dsp:txXfrm>
    </dsp:sp>
    <dsp:sp modelId="{410187AA-50B4-45E2-9600-12C58996D94D}">
      <dsp:nvSpPr>
        <dsp:cNvPr id="0" name=""/>
        <dsp:cNvSpPr/>
      </dsp:nvSpPr>
      <dsp:spPr>
        <a:xfrm>
          <a:off x="6921525" y="2742999"/>
          <a:ext cx="1763462" cy="761302"/>
        </a:xfrm>
        <a:prstGeom prst="rect">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Image Gallery</a:t>
          </a:r>
        </a:p>
      </dsp:txBody>
      <dsp:txXfrm>
        <a:off x="6921525" y="2742999"/>
        <a:ext cx="1763462" cy="7613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354A7B-4B7C-4350-82C4-F1992A55D871}">
      <dsp:nvSpPr>
        <dsp:cNvPr id="0" name=""/>
        <dsp:cNvSpPr/>
      </dsp:nvSpPr>
      <dsp:spPr>
        <a:xfrm>
          <a:off x="1075572" y="2775"/>
          <a:ext cx="2252488" cy="1126244"/>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kern="1200" dirty="0"/>
            <a:t>Languages</a:t>
          </a:r>
        </a:p>
      </dsp:txBody>
      <dsp:txXfrm>
        <a:off x="1108559" y="35762"/>
        <a:ext cx="2186514" cy="1060270"/>
      </dsp:txXfrm>
    </dsp:sp>
    <dsp:sp modelId="{757CC0FD-E4F6-4854-9C21-E4AA568A2797}">
      <dsp:nvSpPr>
        <dsp:cNvPr id="0" name=""/>
        <dsp:cNvSpPr/>
      </dsp:nvSpPr>
      <dsp:spPr>
        <a:xfrm>
          <a:off x="1300821" y="1129020"/>
          <a:ext cx="215301" cy="834749"/>
        </a:xfrm>
        <a:custGeom>
          <a:avLst/>
          <a:gdLst/>
          <a:ahLst/>
          <a:cxnLst/>
          <a:rect l="0" t="0" r="0" b="0"/>
          <a:pathLst>
            <a:path>
              <a:moveTo>
                <a:pt x="0" y="0"/>
              </a:moveTo>
              <a:lnTo>
                <a:pt x="0" y="834749"/>
              </a:lnTo>
              <a:lnTo>
                <a:pt x="215301" y="83474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E0487-CE00-4BD1-9185-23D52CC6757F}">
      <dsp:nvSpPr>
        <dsp:cNvPr id="0" name=""/>
        <dsp:cNvSpPr/>
      </dsp:nvSpPr>
      <dsp:spPr>
        <a:xfrm>
          <a:off x="1516122" y="1400647"/>
          <a:ext cx="1801990" cy="1126244"/>
        </a:xfrm>
        <a:prstGeom prst="roundRect">
          <a:avLst>
            <a:gd name="adj" fmla="val 10000"/>
          </a:avLst>
        </a:prstGeom>
        <a:solidFill>
          <a:schemeClr val="bg2">
            <a:lumMod val="75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Java</a:t>
          </a:r>
        </a:p>
      </dsp:txBody>
      <dsp:txXfrm>
        <a:off x="1549109" y="1433634"/>
        <a:ext cx="1736016" cy="1060270"/>
      </dsp:txXfrm>
    </dsp:sp>
    <dsp:sp modelId="{6114BA81-7F3F-4E52-A625-87630F73B6B0}">
      <dsp:nvSpPr>
        <dsp:cNvPr id="0" name=""/>
        <dsp:cNvSpPr/>
      </dsp:nvSpPr>
      <dsp:spPr>
        <a:xfrm>
          <a:off x="1300821" y="1129020"/>
          <a:ext cx="225248" cy="2252488"/>
        </a:xfrm>
        <a:custGeom>
          <a:avLst/>
          <a:gdLst/>
          <a:ahLst/>
          <a:cxnLst/>
          <a:rect l="0" t="0" r="0" b="0"/>
          <a:pathLst>
            <a:path>
              <a:moveTo>
                <a:pt x="0" y="0"/>
              </a:moveTo>
              <a:lnTo>
                <a:pt x="0" y="2252488"/>
              </a:lnTo>
              <a:lnTo>
                <a:pt x="225248" y="225248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DB6DA4-6FCB-44D4-A8ED-E79DC8C32A5D}">
      <dsp:nvSpPr>
        <dsp:cNvPr id="0" name=""/>
        <dsp:cNvSpPr/>
      </dsp:nvSpPr>
      <dsp:spPr>
        <a:xfrm>
          <a:off x="1526069" y="2818386"/>
          <a:ext cx="1801990" cy="1126244"/>
        </a:xfrm>
        <a:prstGeom prst="roundRect">
          <a:avLst>
            <a:gd name="adj" fmla="val 10000"/>
          </a:avLst>
        </a:prstGeom>
        <a:solidFill>
          <a:schemeClr val="bg2">
            <a:lumMod val="75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MySQL</a:t>
          </a:r>
        </a:p>
      </dsp:txBody>
      <dsp:txXfrm>
        <a:off x="1559056" y="2851373"/>
        <a:ext cx="1736016" cy="1060270"/>
      </dsp:txXfrm>
    </dsp:sp>
    <dsp:sp modelId="{2F472F60-72C5-4A5A-B799-7259864909F4}">
      <dsp:nvSpPr>
        <dsp:cNvPr id="0" name=""/>
        <dsp:cNvSpPr/>
      </dsp:nvSpPr>
      <dsp:spPr>
        <a:xfrm>
          <a:off x="3891183" y="2775"/>
          <a:ext cx="2252488" cy="1126244"/>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kern="1200" dirty="0"/>
            <a:t>Tools/ IDE</a:t>
          </a:r>
        </a:p>
      </dsp:txBody>
      <dsp:txXfrm>
        <a:off x="3924170" y="35762"/>
        <a:ext cx="2186514" cy="1060270"/>
      </dsp:txXfrm>
    </dsp:sp>
    <dsp:sp modelId="{9542FA5B-017F-47D7-8BDA-ACDE0BDC4D25}">
      <dsp:nvSpPr>
        <dsp:cNvPr id="0" name=""/>
        <dsp:cNvSpPr/>
      </dsp:nvSpPr>
      <dsp:spPr>
        <a:xfrm>
          <a:off x="4116431" y="1129020"/>
          <a:ext cx="225248" cy="844683"/>
        </a:xfrm>
        <a:custGeom>
          <a:avLst/>
          <a:gdLst/>
          <a:ahLst/>
          <a:cxnLst/>
          <a:rect l="0" t="0" r="0" b="0"/>
          <a:pathLst>
            <a:path>
              <a:moveTo>
                <a:pt x="0" y="0"/>
              </a:moveTo>
              <a:lnTo>
                <a:pt x="0" y="844683"/>
              </a:lnTo>
              <a:lnTo>
                <a:pt x="225248" y="84468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E148C8-61A6-4D4B-AB7B-61CAB3B77645}">
      <dsp:nvSpPr>
        <dsp:cNvPr id="0" name=""/>
        <dsp:cNvSpPr/>
      </dsp:nvSpPr>
      <dsp:spPr>
        <a:xfrm>
          <a:off x="4341680" y="1410581"/>
          <a:ext cx="1801990" cy="1126244"/>
        </a:xfrm>
        <a:prstGeom prst="roundRect">
          <a:avLst>
            <a:gd name="adj" fmla="val 10000"/>
          </a:avLst>
        </a:prstGeom>
        <a:solidFill>
          <a:schemeClr val="bg2">
            <a:lumMod val="75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NetBeans/ Tomcat</a:t>
          </a:r>
        </a:p>
      </dsp:txBody>
      <dsp:txXfrm>
        <a:off x="4374667" y="1443568"/>
        <a:ext cx="1736016" cy="1060270"/>
      </dsp:txXfrm>
    </dsp:sp>
    <dsp:sp modelId="{D281C95C-210D-4FD7-952C-C07BFB86DC2F}">
      <dsp:nvSpPr>
        <dsp:cNvPr id="0" name=""/>
        <dsp:cNvSpPr/>
      </dsp:nvSpPr>
      <dsp:spPr>
        <a:xfrm>
          <a:off x="4116431" y="1129020"/>
          <a:ext cx="225248" cy="2252488"/>
        </a:xfrm>
        <a:custGeom>
          <a:avLst/>
          <a:gdLst/>
          <a:ahLst/>
          <a:cxnLst/>
          <a:rect l="0" t="0" r="0" b="0"/>
          <a:pathLst>
            <a:path>
              <a:moveTo>
                <a:pt x="0" y="0"/>
              </a:moveTo>
              <a:lnTo>
                <a:pt x="0" y="2252488"/>
              </a:lnTo>
              <a:lnTo>
                <a:pt x="225248" y="225248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052479-3299-4C2D-A019-E379D70DFF8E}">
      <dsp:nvSpPr>
        <dsp:cNvPr id="0" name=""/>
        <dsp:cNvSpPr/>
      </dsp:nvSpPr>
      <dsp:spPr>
        <a:xfrm>
          <a:off x="4341680" y="2818386"/>
          <a:ext cx="1801990" cy="1126244"/>
        </a:xfrm>
        <a:prstGeom prst="roundRect">
          <a:avLst>
            <a:gd name="adj" fmla="val 10000"/>
          </a:avLst>
        </a:prstGeom>
        <a:solidFill>
          <a:schemeClr val="bg2">
            <a:lumMod val="75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MySQL Workbench</a:t>
          </a:r>
        </a:p>
      </dsp:txBody>
      <dsp:txXfrm>
        <a:off x="4374667" y="2851373"/>
        <a:ext cx="1736016" cy="10602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172DA-B086-494C-9762-E7EBC9177631}">
      <dsp:nvSpPr>
        <dsp:cNvPr id="0" name=""/>
        <dsp:cNvSpPr/>
      </dsp:nvSpPr>
      <dsp:spPr>
        <a:xfrm>
          <a:off x="-4418719" y="-677709"/>
          <a:ext cx="5264196" cy="5264196"/>
        </a:xfrm>
        <a:prstGeom prst="blockArc">
          <a:avLst>
            <a:gd name="adj1" fmla="val 18900000"/>
            <a:gd name="adj2" fmla="val 2700000"/>
            <a:gd name="adj3" fmla="val 41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DD2A03-9B57-4878-AF93-D6A289F96DA3}">
      <dsp:nvSpPr>
        <dsp:cNvPr id="0" name=""/>
        <dsp:cNvSpPr/>
      </dsp:nvSpPr>
      <dsp:spPr>
        <a:xfrm>
          <a:off x="543744" y="390877"/>
          <a:ext cx="7503298" cy="781755"/>
        </a:xfrm>
        <a:prstGeom prst="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0518"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Creating the cross-reference teams is the main issue</a:t>
          </a:r>
        </a:p>
      </dsp:txBody>
      <dsp:txXfrm>
        <a:off x="543744" y="390877"/>
        <a:ext cx="7503298" cy="781755"/>
      </dsp:txXfrm>
    </dsp:sp>
    <dsp:sp modelId="{78F32903-5DAF-4487-8D8D-204DD05C3223}">
      <dsp:nvSpPr>
        <dsp:cNvPr id="0" name=""/>
        <dsp:cNvSpPr/>
      </dsp:nvSpPr>
      <dsp:spPr>
        <a:xfrm>
          <a:off x="55147" y="293158"/>
          <a:ext cx="977194" cy="97719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767EB3-0181-440A-8952-0CA785B005AA}">
      <dsp:nvSpPr>
        <dsp:cNvPr id="0" name=""/>
        <dsp:cNvSpPr/>
      </dsp:nvSpPr>
      <dsp:spPr>
        <a:xfrm>
          <a:off x="827912" y="1563510"/>
          <a:ext cx="7219130" cy="781755"/>
        </a:xfrm>
        <a:prstGeom prst="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0518" tIns="40640" rIns="40640" bIns="40640" numCol="1" spcCol="1270" anchor="ctr" anchorCtr="0">
          <a:noAutofit/>
        </a:bodyPr>
        <a:lstStyle/>
        <a:p>
          <a:pPr marL="0" lvl="0" indent="0" algn="just" defTabSz="711200">
            <a:lnSpc>
              <a:spcPct val="90000"/>
            </a:lnSpc>
            <a:spcBef>
              <a:spcPct val="0"/>
            </a:spcBef>
            <a:spcAft>
              <a:spcPct val="35000"/>
            </a:spcAft>
            <a:buNone/>
          </a:pPr>
          <a:r>
            <a:rPr lang="en-US" sz="1600" kern="1200" dirty="0"/>
            <a:t>.  Independently each team is perfect. Cross reference teams rely on other teams for their functioning. Even if one team is working fine, they might be slowed down because of other teams. </a:t>
          </a:r>
        </a:p>
      </dsp:txBody>
      <dsp:txXfrm>
        <a:off x="827912" y="1563510"/>
        <a:ext cx="7219130" cy="781755"/>
      </dsp:txXfrm>
    </dsp:sp>
    <dsp:sp modelId="{5EA0B068-26A2-433D-9860-0AAA415A74FB}">
      <dsp:nvSpPr>
        <dsp:cNvPr id="0" name=""/>
        <dsp:cNvSpPr/>
      </dsp:nvSpPr>
      <dsp:spPr>
        <a:xfrm>
          <a:off x="339315" y="1465791"/>
          <a:ext cx="977194" cy="97719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52E9A3-CB1D-4F3A-B6A6-C2B2C07E39F4}">
      <dsp:nvSpPr>
        <dsp:cNvPr id="0" name=""/>
        <dsp:cNvSpPr/>
      </dsp:nvSpPr>
      <dsp:spPr>
        <a:xfrm>
          <a:off x="543744" y="2736143"/>
          <a:ext cx="7503298" cy="781755"/>
        </a:xfrm>
        <a:prstGeom prst="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0518" tIns="40640" rIns="40640" bIns="40640" numCol="1" spcCol="1270" anchor="ctr" anchorCtr="0">
          <a:noAutofit/>
        </a:bodyPr>
        <a:lstStyle/>
        <a:p>
          <a:pPr marL="0" lvl="0" indent="0" algn="just" defTabSz="711200">
            <a:lnSpc>
              <a:spcPct val="90000"/>
            </a:lnSpc>
            <a:spcBef>
              <a:spcPct val="0"/>
            </a:spcBef>
            <a:spcAft>
              <a:spcPct val="35000"/>
            </a:spcAft>
            <a:buNone/>
          </a:pPr>
          <a:r>
            <a:rPr lang="en-US" sz="1600" kern="1200" dirty="0"/>
            <a:t>So, to use agile methodology on a large scale and to make it work, proper pre-planning has to be devised and project teams with similarities have to be selected who can work in collaborative environment. </a:t>
          </a:r>
        </a:p>
      </dsp:txBody>
      <dsp:txXfrm>
        <a:off x="543744" y="2736143"/>
        <a:ext cx="7503298" cy="781755"/>
      </dsp:txXfrm>
    </dsp:sp>
    <dsp:sp modelId="{C014F641-6AD2-4D78-AD9C-734356DCBA19}">
      <dsp:nvSpPr>
        <dsp:cNvPr id="0" name=""/>
        <dsp:cNvSpPr/>
      </dsp:nvSpPr>
      <dsp:spPr>
        <a:xfrm>
          <a:off x="55147" y="2638424"/>
          <a:ext cx="977194" cy="97719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3734375"/>
            <a:ext cx="7772400" cy="1362075"/>
          </a:xfrm>
        </p:spPr>
        <p:txBody>
          <a:bodyPr anchor="t">
            <a:normAutofit/>
          </a:bodyPr>
          <a:lstStyle>
            <a:lvl1pPr algn="l">
              <a:defRPr sz="4000" b="1" cap="all" baseline="0">
                <a:solidFill>
                  <a:srgbClr val="C4BD97"/>
                </a:solidFill>
              </a:defRPr>
            </a:lvl1pPr>
          </a:lstStyle>
          <a:p>
            <a:r>
              <a:rPr lang="en-US" dirty="0"/>
              <a:t>Slide Titles: Times New Roman 40pt</a:t>
            </a:r>
          </a:p>
        </p:txBody>
      </p:sp>
      <p:sp>
        <p:nvSpPr>
          <p:cNvPr id="3" name="Text Placeholder 2"/>
          <p:cNvSpPr>
            <a:spLocks noGrp="1"/>
          </p:cNvSpPr>
          <p:nvPr>
            <p:ph type="body" idx="1" hasCustomPrompt="1"/>
          </p:nvPr>
        </p:nvSpPr>
        <p:spPr>
          <a:xfrm>
            <a:off x="722313" y="2187645"/>
            <a:ext cx="7772400" cy="1500187"/>
          </a:xfrm>
        </p:spPr>
        <p:txBody>
          <a:bodyPr anchor="b">
            <a:normAutofit/>
          </a:bodyPr>
          <a:lstStyle>
            <a:lvl1pPr marL="0" indent="0">
              <a:buNone/>
              <a:defRPr sz="2400" b="1"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Department or Division</a:t>
            </a:r>
          </a:p>
        </p:txBody>
      </p:sp>
    </p:spTree>
    <p:extLst>
      <p:ext uri="{BB962C8B-B14F-4D97-AF65-F5344CB8AC3E}">
        <p14:creationId xmlns:p14="http://schemas.microsoft.com/office/powerpoint/2010/main" val="54203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9017" y="2130425"/>
            <a:ext cx="8308207" cy="1470025"/>
          </a:xfrm>
        </p:spPr>
        <p:txBody>
          <a:bodyPr/>
          <a:lstStyle/>
          <a:p>
            <a:r>
              <a:rPr lang="en-US" dirty="0"/>
              <a:t>Slide Titles: Times New Roman 40pt</a:t>
            </a:r>
          </a:p>
        </p:txBody>
      </p:sp>
      <p:sp>
        <p:nvSpPr>
          <p:cNvPr id="3" name="Subtitle 2"/>
          <p:cNvSpPr>
            <a:spLocks noGrp="1"/>
          </p:cNvSpPr>
          <p:nvPr>
            <p:ph type="subTitle" idx="1" hasCustomPrompt="1"/>
          </p:nvPr>
        </p:nvSpPr>
        <p:spPr>
          <a:xfrm>
            <a:off x="1371600" y="3473114"/>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Slide Content Font: Arial 32pt</a:t>
            </a:r>
          </a:p>
        </p:txBody>
      </p:sp>
    </p:spTree>
    <p:extLst>
      <p:ext uri="{BB962C8B-B14F-4D97-AF65-F5344CB8AC3E}">
        <p14:creationId xmlns:p14="http://schemas.microsoft.com/office/powerpoint/2010/main" val="2313599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Titles: Times New Roman 40pt</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3375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457200" y="6356350"/>
            <a:ext cx="4194172" cy="365125"/>
          </a:xfrm>
          <a:prstGeom prst="rect">
            <a:avLst/>
          </a:prstGeom>
        </p:spPr>
        <p:txBody>
          <a:bodyPr/>
          <a:lstStyle/>
          <a:p>
            <a:endParaRPr lang="en-US" dirty="0"/>
          </a:p>
        </p:txBody>
      </p:sp>
    </p:spTree>
    <p:extLst>
      <p:ext uri="{BB962C8B-B14F-4D97-AF65-F5344CB8AC3E}">
        <p14:creationId xmlns:p14="http://schemas.microsoft.com/office/powerpoint/2010/main" val="374921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69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Titles: Times New Roman 40pt</a:t>
            </a:r>
          </a:p>
        </p:txBody>
      </p:sp>
    </p:spTree>
    <p:extLst>
      <p:ext uri="{BB962C8B-B14F-4D97-AF65-F5344CB8AC3E}">
        <p14:creationId xmlns:p14="http://schemas.microsoft.com/office/powerpoint/2010/main" val="3880253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92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68953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30943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168444"/>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81725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Slide Titles: Times New Roman 40pt</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Bulleted Lists Top Level: Arial 32pt</a:t>
            </a:r>
          </a:p>
          <a:p>
            <a:pPr lvl="1"/>
            <a:r>
              <a:rPr lang="en-US" dirty="0"/>
              <a:t>Second level: Arial 28pt</a:t>
            </a:r>
          </a:p>
          <a:p>
            <a:pPr lvl="2"/>
            <a:r>
              <a:rPr lang="en-US" dirty="0"/>
              <a:t>Third level: Arial 24pt</a:t>
            </a:r>
          </a:p>
          <a:p>
            <a:pPr lvl="3"/>
            <a:r>
              <a:rPr lang="en-US" dirty="0"/>
              <a:t>Fourth level: Arial 20pt</a:t>
            </a:r>
          </a:p>
          <a:p>
            <a:pPr lvl="4"/>
            <a:r>
              <a:rPr lang="en-US" dirty="0"/>
              <a:t>Fifth level: Arial 20pt</a:t>
            </a:r>
          </a:p>
        </p:txBody>
      </p:sp>
    </p:spTree>
    <p:extLst>
      <p:ext uri="{BB962C8B-B14F-4D97-AF65-F5344CB8AC3E}">
        <p14:creationId xmlns:p14="http://schemas.microsoft.com/office/powerpoint/2010/main" val="1123359993"/>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4000" b="1" kern="1200" baseline="0">
          <a:solidFill>
            <a:schemeClr val="bg2">
              <a:lumMod val="50000"/>
            </a:schemeClr>
          </a:solidFill>
          <a:latin typeface="Times New Roman"/>
          <a:ea typeface="+mj-ea"/>
          <a:cs typeface="+mj-cs"/>
        </a:defRPr>
      </a:lvl1pPr>
    </p:titleStyle>
    <p:bodyStyle>
      <a:lvl1pPr marL="342900" indent="-342900" algn="l" defTabSz="457200" rtl="0" eaLnBrk="1" latinLnBrk="0" hangingPunct="1">
        <a:spcBef>
          <a:spcPct val="20000"/>
        </a:spcBef>
        <a:buFont typeface="Arial"/>
        <a:buChar char="•"/>
        <a:defRPr sz="3200" kern="120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4.png"/><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amp;ehk=IK9Cyxj7GYOgOhC60Jfbvw&amp;r=0&amp;pid=OfficeInsert"/><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7896" y="394931"/>
            <a:ext cx="8308207" cy="1470025"/>
          </a:xfrm>
        </p:spPr>
        <p:txBody>
          <a:bodyPr/>
          <a:lstStyle/>
          <a:p>
            <a:pPr algn="ctr"/>
            <a:r>
              <a:rPr lang="en-US" dirty="0">
                <a:solidFill>
                  <a:srgbClr val="FF0000"/>
                </a:solidFill>
              </a:rPr>
              <a:t>University Admission System</a:t>
            </a:r>
          </a:p>
        </p:txBody>
      </p:sp>
      <p:sp>
        <p:nvSpPr>
          <p:cNvPr id="3" name="Subtitle 2"/>
          <p:cNvSpPr>
            <a:spLocks noGrp="1"/>
          </p:cNvSpPr>
          <p:nvPr>
            <p:ph type="subTitle" idx="1"/>
          </p:nvPr>
        </p:nvSpPr>
        <p:spPr>
          <a:xfrm>
            <a:off x="894747" y="2020941"/>
            <a:ext cx="7354504" cy="2967706"/>
          </a:xfrm>
        </p:spPr>
        <p:txBody>
          <a:bodyPr>
            <a:normAutofit fontScale="92500" lnSpcReduction="20000"/>
          </a:bodyPr>
          <a:lstStyle/>
          <a:p>
            <a:r>
              <a:rPr lang="en-US" sz="3300" dirty="0"/>
              <a:t>Course: ITCS 6112</a:t>
            </a:r>
          </a:p>
          <a:p>
            <a:pPr algn="l"/>
            <a:r>
              <a:rPr lang="en-US" sz="2100" dirty="0"/>
              <a:t>Team:</a:t>
            </a:r>
          </a:p>
          <a:p>
            <a:pPr algn="l"/>
            <a:r>
              <a:rPr lang="en-US" sz="2100" dirty="0"/>
              <a:t>Susritha Baditha							800876039</a:t>
            </a:r>
          </a:p>
          <a:p>
            <a:pPr algn="l"/>
            <a:r>
              <a:rPr lang="en-US" sz="2100" dirty="0"/>
              <a:t>Sharath Chandrika </a:t>
            </a:r>
            <a:r>
              <a:rPr lang="en-US" sz="2100" dirty="0" err="1"/>
              <a:t>Mummoju</a:t>
            </a:r>
            <a:r>
              <a:rPr lang="en-US" sz="2100" dirty="0"/>
              <a:t>				800965107</a:t>
            </a:r>
          </a:p>
          <a:p>
            <a:pPr algn="l"/>
            <a:r>
              <a:rPr lang="en-US" sz="2100" dirty="0"/>
              <a:t>Raghava Adarsh Mandarapu				800937296</a:t>
            </a:r>
          </a:p>
          <a:p>
            <a:pPr algn="l"/>
            <a:r>
              <a:rPr lang="en-US" sz="2100" dirty="0"/>
              <a:t>Virinchi </a:t>
            </a:r>
            <a:r>
              <a:rPr lang="en-US" sz="2100" dirty="0" err="1"/>
              <a:t>Ande</a:t>
            </a:r>
            <a:r>
              <a:rPr lang="en-US" sz="2100" dirty="0"/>
              <a:t>							800970447</a:t>
            </a:r>
          </a:p>
          <a:p>
            <a:pPr algn="l"/>
            <a:r>
              <a:rPr lang="en-US" sz="2100" dirty="0"/>
              <a:t>Likhith Chinnam							800986749</a:t>
            </a:r>
          </a:p>
          <a:p>
            <a:pPr algn="l"/>
            <a:r>
              <a:rPr lang="en-US" sz="2100" dirty="0"/>
              <a:t>Puneeth Devabhaktuni					800953156</a:t>
            </a:r>
          </a:p>
          <a:p>
            <a:pPr algn="l"/>
            <a:r>
              <a:rPr lang="en-US" sz="2100" dirty="0"/>
              <a:t>Aditya Viswanadha						800959537</a:t>
            </a:r>
          </a:p>
          <a:p>
            <a:pPr algn="l"/>
            <a:endParaRPr lang="en-US" sz="2400" dirty="0"/>
          </a:p>
        </p:txBody>
      </p:sp>
    </p:spTree>
    <p:extLst>
      <p:ext uri="{BB962C8B-B14F-4D97-AF65-F5344CB8AC3E}">
        <p14:creationId xmlns:p14="http://schemas.microsoft.com/office/powerpoint/2010/main" val="771922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5672"/>
            <a:ext cx="8229600" cy="1143000"/>
          </a:xfrm>
        </p:spPr>
        <p:txBody>
          <a:bodyPr/>
          <a:lstStyle/>
          <a:p>
            <a:pPr algn="ctr"/>
            <a:r>
              <a:rPr lang="en-US" dirty="0"/>
              <a:t>Architecture of Servlet/JSP</a:t>
            </a:r>
          </a:p>
        </p:txBody>
      </p:sp>
      <p:pic>
        <p:nvPicPr>
          <p:cNvPr id="5" name="Content Placeholder 4"/>
          <p:cNvPicPr>
            <a:picLocks noGrp="1" noChangeAspect="1"/>
          </p:cNvPicPr>
          <p:nvPr>
            <p:ph idx="1"/>
          </p:nvPr>
        </p:nvPicPr>
        <p:blipFill rotWithShape="1">
          <a:blip r:embed="rId2"/>
          <a:srcRect l="7097" r="14600" b="5270"/>
          <a:stretch/>
        </p:blipFill>
        <p:spPr>
          <a:xfrm>
            <a:off x="1679713" y="1158082"/>
            <a:ext cx="5472202" cy="4546972"/>
          </a:xfrm>
        </p:spPr>
      </p:pic>
    </p:spTree>
    <p:extLst>
      <p:ext uri="{BB962C8B-B14F-4D97-AF65-F5344CB8AC3E}">
        <p14:creationId xmlns:p14="http://schemas.microsoft.com/office/powerpoint/2010/main" val="2956958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Software Engineering Model Used: “</a:t>
            </a:r>
            <a:r>
              <a:rPr lang="en-US" i="1" dirty="0"/>
              <a:t>Incremental Model”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46874675"/>
              </p:ext>
            </p:extLst>
          </p:nvPr>
        </p:nvGraphicFramePr>
        <p:xfrm>
          <a:off x="632149" y="1417637"/>
          <a:ext cx="7879702" cy="39567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3684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algn="ctr"/>
            <a:r>
              <a:rPr lang="en-US" dirty="0"/>
              <a:t>Sequence Diagram</a:t>
            </a:r>
          </a:p>
        </p:txBody>
      </p:sp>
      <p:pic>
        <p:nvPicPr>
          <p:cNvPr id="5" name="Content Placeholder 4"/>
          <p:cNvPicPr>
            <a:picLocks noGrp="1" noChangeAspect="1"/>
          </p:cNvPicPr>
          <p:nvPr>
            <p:ph idx="1"/>
          </p:nvPr>
        </p:nvPicPr>
        <p:blipFill>
          <a:blip r:embed="rId2"/>
          <a:stretch>
            <a:fillRect/>
          </a:stretch>
        </p:blipFill>
        <p:spPr>
          <a:xfrm>
            <a:off x="121264" y="974035"/>
            <a:ext cx="8901471" cy="5604908"/>
          </a:xfrm>
        </p:spPr>
      </p:pic>
    </p:spTree>
    <p:extLst>
      <p:ext uri="{BB962C8B-B14F-4D97-AF65-F5344CB8AC3E}">
        <p14:creationId xmlns:p14="http://schemas.microsoft.com/office/powerpoint/2010/main" val="3670149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6221"/>
            <a:ext cx="8229600" cy="1143000"/>
          </a:xfrm>
        </p:spPr>
        <p:txBody>
          <a:bodyPr/>
          <a:lstStyle/>
          <a:p>
            <a:pPr algn="ctr"/>
            <a:r>
              <a:rPr lang="en-US" dirty="0"/>
              <a:t>Use Case Diagram </a:t>
            </a:r>
          </a:p>
        </p:txBody>
      </p:sp>
      <p:pic>
        <p:nvPicPr>
          <p:cNvPr id="5" name="Picture 4"/>
          <p:cNvPicPr>
            <a:picLocks noChangeAspect="1"/>
          </p:cNvPicPr>
          <p:nvPr/>
        </p:nvPicPr>
        <p:blipFill>
          <a:blip r:embed="rId2"/>
          <a:stretch>
            <a:fillRect/>
          </a:stretch>
        </p:blipFill>
        <p:spPr>
          <a:xfrm>
            <a:off x="998882" y="1159221"/>
            <a:ext cx="6902726" cy="4371726"/>
          </a:xfrm>
          <a:prstGeom prst="rect">
            <a:avLst/>
          </a:prstGeom>
        </p:spPr>
      </p:pic>
    </p:spTree>
    <p:extLst>
      <p:ext uri="{BB962C8B-B14F-4D97-AF65-F5344CB8AC3E}">
        <p14:creationId xmlns:p14="http://schemas.microsoft.com/office/powerpoint/2010/main" val="863435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6221"/>
            <a:ext cx="8229600" cy="1143000"/>
          </a:xfrm>
        </p:spPr>
        <p:txBody>
          <a:bodyPr/>
          <a:lstStyle/>
          <a:p>
            <a:pPr algn="ctr"/>
            <a:r>
              <a:rPr lang="en-US" dirty="0"/>
              <a:t>Class Diagram </a:t>
            </a:r>
          </a:p>
        </p:txBody>
      </p:sp>
      <p:pic>
        <p:nvPicPr>
          <p:cNvPr id="4" name="Picture 3"/>
          <p:cNvPicPr>
            <a:picLocks noChangeAspect="1"/>
          </p:cNvPicPr>
          <p:nvPr/>
        </p:nvPicPr>
        <p:blipFill>
          <a:blip r:embed="rId2"/>
          <a:stretch>
            <a:fillRect/>
          </a:stretch>
        </p:blipFill>
        <p:spPr>
          <a:xfrm>
            <a:off x="104360" y="964096"/>
            <a:ext cx="8935278" cy="4452093"/>
          </a:xfrm>
          <a:prstGeom prst="rect">
            <a:avLst/>
          </a:prstGeom>
        </p:spPr>
      </p:pic>
    </p:spTree>
    <p:extLst>
      <p:ext uri="{BB962C8B-B14F-4D97-AF65-F5344CB8AC3E}">
        <p14:creationId xmlns:p14="http://schemas.microsoft.com/office/powerpoint/2010/main" val="1523703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6221"/>
            <a:ext cx="8229600" cy="1143000"/>
          </a:xfrm>
        </p:spPr>
        <p:txBody>
          <a:bodyPr/>
          <a:lstStyle/>
          <a:p>
            <a:pPr algn="ctr"/>
            <a:r>
              <a:rPr lang="en-US" dirty="0"/>
              <a:t>Deployment Diagram </a:t>
            </a:r>
          </a:p>
        </p:txBody>
      </p:sp>
      <p:pic>
        <p:nvPicPr>
          <p:cNvPr id="4" name="Picture 3"/>
          <p:cNvPicPr>
            <a:picLocks noChangeAspect="1"/>
          </p:cNvPicPr>
          <p:nvPr/>
        </p:nvPicPr>
        <p:blipFill>
          <a:blip r:embed="rId2"/>
          <a:stretch>
            <a:fillRect/>
          </a:stretch>
        </p:blipFill>
        <p:spPr>
          <a:xfrm>
            <a:off x="182499" y="959906"/>
            <a:ext cx="8779001" cy="4938188"/>
          </a:xfrm>
          <a:prstGeom prst="rect">
            <a:avLst/>
          </a:prstGeom>
        </p:spPr>
      </p:pic>
    </p:spTree>
    <p:extLst>
      <p:ext uri="{BB962C8B-B14F-4D97-AF65-F5344CB8AC3E}">
        <p14:creationId xmlns:p14="http://schemas.microsoft.com/office/powerpoint/2010/main" val="194202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 Walkthrough of the Project</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572256006"/>
              </p:ext>
            </p:extLst>
          </p:nvPr>
        </p:nvGraphicFramePr>
        <p:xfrm>
          <a:off x="318052" y="1030012"/>
          <a:ext cx="8686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8103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algn="ctr"/>
            <a:r>
              <a:rPr lang="en-US" dirty="0"/>
              <a:t>Home Page</a:t>
            </a:r>
          </a:p>
        </p:txBody>
      </p:sp>
      <p:pic>
        <p:nvPicPr>
          <p:cNvPr id="7" name="Content Placeholder 6"/>
          <p:cNvPicPr>
            <a:picLocks noGrp="1" noChangeAspect="1"/>
          </p:cNvPicPr>
          <p:nvPr>
            <p:ph idx="1"/>
          </p:nvPr>
        </p:nvPicPr>
        <p:blipFill>
          <a:blip r:embed="rId2"/>
          <a:stretch>
            <a:fillRect/>
          </a:stretch>
        </p:blipFill>
        <p:spPr>
          <a:xfrm>
            <a:off x="526774" y="1143000"/>
            <a:ext cx="8229600" cy="4097419"/>
          </a:xfrm>
        </p:spPr>
      </p:pic>
    </p:spTree>
    <p:extLst>
      <p:ext uri="{BB962C8B-B14F-4D97-AF65-F5344CB8AC3E}">
        <p14:creationId xmlns:p14="http://schemas.microsoft.com/office/powerpoint/2010/main" val="2108882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21"/>
            <a:ext cx="8229600" cy="1143000"/>
          </a:xfrm>
        </p:spPr>
        <p:txBody>
          <a:bodyPr/>
          <a:lstStyle/>
          <a:p>
            <a:pPr algn="ctr"/>
            <a:r>
              <a:rPr lang="en-US" dirty="0"/>
              <a:t>Login/ Signup</a:t>
            </a:r>
          </a:p>
        </p:txBody>
      </p:sp>
      <p:pic>
        <p:nvPicPr>
          <p:cNvPr id="5" name="Content Placeholder 4"/>
          <p:cNvPicPr>
            <a:picLocks noGrp="1" noChangeAspect="1"/>
          </p:cNvPicPr>
          <p:nvPr>
            <p:ph idx="1"/>
          </p:nvPr>
        </p:nvPicPr>
        <p:blipFill>
          <a:blip r:embed="rId2"/>
          <a:stretch>
            <a:fillRect/>
          </a:stretch>
        </p:blipFill>
        <p:spPr>
          <a:xfrm>
            <a:off x="671771" y="979050"/>
            <a:ext cx="7800457" cy="4382728"/>
          </a:xfrm>
        </p:spPr>
      </p:pic>
    </p:spTree>
    <p:extLst>
      <p:ext uri="{BB962C8B-B14F-4D97-AF65-F5344CB8AC3E}">
        <p14:creationId xmlns:p14="http://schemas.microsoft.com/office/powerpoint/2010/main" val="882980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065"/>
            <a:ext cx="8229600" cy="1143000"/>
          </a:xfrm>
        </p:spPr>
        <p:txBody>
          <a:bodyPr/>
          <a:lstStyle/>
          <a:p>
            <a:pPr algn="ctr"/>
            <a:r>
              <a:rPr lang="en-US" dirty="0"/>
              <a:t>Sign In Page</a:t>
            </a:r>
          </a:p>
        </p:txBody>
      </p:sp>
      <p:pic>
        <p:nvPicPr>
          <p:cNvPr id="5" name="Content Placeholder 4"/>
          <p:cNvPicPr>
            <a:picLocks noGrp="1" noChangeAspect="1"/>
          </p:cNvPicPr>
          <p:nvPr>
            <p:ph idx="1"/>
          </p:nvPr>
        </p:nvPicPr>
        <p:blipFill>
          <a:blip r:embed="rId2"/>
          <a:stretch>
            <a:fillRect/>
          </a:stretch>
        </p:blipFill>
        <p:spPr>
          <a:xfrm>
            <a:off x="457200" y="1147795"/>
            <a:ext cx="8229600" cy="4138685"/>
          </a:xfrm>
        </p:spPr>
      </p:pic>
    </p:spTree>
    <p:extLst>
      <p:ext uri="{BB962C8B-B14F-4D97-AF65-F5344CB8AC3E}">
        <p14:creationId xmlns:p14="http://schemas.microsoft.com/office/powerpoint/2010/main" val="1361745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39148"/>
            <a:ext cx="8229600" cy="1143000"/>
          </a:xfrm>
        </p:spPr>
        <p:txBody>
          <a:bodyPr/>
          <a:lstStyle/>
          <a:p>
            <a:pPr algn="ctr"/>
            <a:r>
              <a:rPr lang="en-US" dirty="0"/>
              <a:t>Flow of Our Presentation </a:t>
            </a:r>
          </a:p>
        </p:txBody>
      </p:sp>
      <p:sp>
        <p:nvSpPr>
          <p:cNvPr id="5" name="Content Placeholder 4"/>
          <p:cNvSpPr>
            <a:spLocks noGrp="1"/>
          </p:cNvSpPr>
          <p:nvPr>
            <p:ph sz="half" idx="1"/>
          </p:nvPr>
        </p:nvSpPr>
        <p:spPr>
          <a:xfrm>
            <a:off x="457200" y="1053548"/>
            <a:ext cx="8368748" cy="4731026"/>
          </a:xfrm>
        </p:spPr>
        <p:txBody>
          <a:bodyPr>
            <a:normAutofit fontScale="62500" lnSpcReduction="20000"/>
          </a:bodyPr>
          <a:lstStyle/>
          <a:p>
            <a:pPr>
              <a:buFont typeface="Wingdings" panose="05000000000000000000" pitchFamily="2" charset="2"/>
              <a:buChar char="Ø"/>
            </a:pPr>
            <a:r>
              <a:rPr lang="en-US" dirty="0"/>
              <a:t>Introduction </a:t>
            </a:r>
          </a:p>
          <a:p>
            <a:pPr>
              <a:buFont typeface="Wingdings" panose="05000000000000000000" pitchFamily="2" charset="2"/>
              <a:buChar char="Ø"/>
            </a:pPr>
            <a:r>
              <a:rPr lang="en-US" dirty="0"/>
              <a:t>Block Diagram </a:t>
            </a:r>
          </a:p>
          <a:p>
            <a:pPr>
              <a:buFont typeface="Wingdings" panose="05000000000000000000" pitchFamily="2" charset="2"/>
              <a:buChar char="Ø"/>
            </a:pPr>
            <a:r>
              <a:rPr lang="en-US" dirty="0"/>
              <a:t>Process</a:t>
            </a:r>
          </a:p>
          <a:p>
            <a:pPr>
              <a:buFont typeface="Wingdings" panose="05000000000000000000" pitchFamily="2" charset="2"/>
              <a:buChar char="Ø"/>
            </a:pPr>
            <a:r>
              <a:rPr lang="en-US" dirty="0"/>
              <a:t>Approach </a:t>
            </a:r>
          </a:p>
          <a:p>
            <a:pPr>
              <a:buFont typeface="Wingdings" panose="05000000000000000000" pitchFamily="2" charset="2"/>
              <a:buChar char="Ø"/>
            </a:pPr>
            <a:r>
              <a:rPr lang="en-US" dirty="0"/>
              <a:t>Component Diagram  </a:t>
            </a:r>
          </a:p>
          <a:p>
            <a:pPr>
              <a:buFont typeface="Wingdings" panose="05000000000000000000" pitchFamily="2" charset="2"/>
              <a:buChar char="Ø"/>
            </a:pPr>
            <a:r>
              <a:rPr lang="en-US" dirty="0"/>
              <a:t>Model View  of Control Diagram </a:t>
            </a:r>
          </a:p>
          <a:p>
            <a:pPr>
              <a:buFont typeface="Wingdings" panose="05000000000000000000" pitchFamily="2" charset="2"/>
              <a:buChar char="Ø"/>
            </a:pPr>
            <a:r>
              <a:rPr lang="en-US" dirty="0"/>
              <a:t>Architecture</a:t>
            </a:r>
          </a:p>
          <a:p>
            <a:pPr>
              <a:buFont typeface="Wingdings" panose="05000000000000000000" pitchFamily="2" charset="2"/>
              <a:buChar char="Ø"/>
            </a:pPr>
            <a:r>
              <a:rPr lang="en-US" dirty="0"/>
              <a:t>Sequence Diagram</a:t>
            </a:r>
          </a:p>
          <a:p>
            <a:pPr>
              <a:buFont typeface="Wingdings" panose="05000000000000000000" pitchFamily="2" charset="2"/>
              <a:buChar char="Ø"/>
            </a:pPr>
            <a:r>
              <a:rPr lang="en-US" dirty="0"/>
              <a:t>Use Case Diagram  </a:t>
            </a:r>
          </a:p>
          <a:p>
            <a:pPr>
              <a:buFont typeface="Wingdings" panose="05000000000000000000" pitchFamily="2" charset="2"/>
              <a:buChar char="Ø"/>
            </a:pPr>
            <a:r>
              <a:rPr lang="en-US" dirty="0"/>
              <a:t>Class Diagram </a:t>
            </a:r>
          </a:p>
          <a:p>
            <a:pPr>
              <a:buFont typeface="Wingdings" panose="05000000000000000000" pitchFamily="2" charset="2"/>
              <a:buChar char="Ø"/>
            </a:pPr>
            <a:r>
              <a:rPr lang="en-US" dirty="0"/>
              <a:t>Deployment Diagram</a:t>
            </a:r>
          </a:p>
          <a:p>
            <a:pPr>
              <a:buFont typeface="Wingdings" panose="05000000000000000000" pitchFamily="2" charset="2"/>
              <a:buChar char="Ø"/>
            </a:pPr>
            <a:r>
              <a:rPr lang="en-US" dirty="0"/>
              <a:t>Walk Through of the project </a:t>
            </a:r>
          </a:p>
          <a:p>
            <a:pPr>
              <a:buFont typeface="Wingdings" panose="05000000000000000000" pitchFamily="2" charset="2"/>
              <a:buChar char="Ø"/>
            </a:pPr>
            <a:r>
              <a:rPr lang="en-US" dirty="0"/>
              <a:t>Tools Used</a:t>
            </a:r>
          </a:p>
          <a:p>
            <a:pPr>
              <a:buFont typeface="Wingdings" panose="05000000000000000000" pitchFamily="2" charset="2"/>
              <a:buChar char="Ø"/>
            </a:pPr>
            <a:r>
              <a:rPr lang="en-US" dirty="0"/>
              <a:t>Testing </a:t>
            </a:r>
          </a:p>
          <a:p>
            <a:pPr>
              <a:buFont typeface="Wingdings" panose="05000000000000000000" pitchFamily="2" charset="2"/>
              <a:buChar char="Ø"/>
            </a:pPr>
            <a:r>
              <a:rPr lang="en-US" dirty="0"/>
              <a:t>Challenges </a:t>
            </a:r>
          </a:p>
          <a:p>
            <a:pPr>
              <a:buFont typeface="Wingdings" panose="05000000000000000000" pitchFamily="2" charset="2"/>
              <a:buChar char="Ø"/>
            </a:pPr>
            <a:r>
              <a:rPr lang="en-US" dirty="0"/>
              <a:t>Conclusion </a:t>
            </a:r>
          </a:p>
          <a:p>
            <a:pPr>
              <a:buFont typeface="Wingdings" panose="05000000000000000000" pitchFamily="2" charset="2"/>
              <a:buChar char="Ø"/>
            </a:pPr>
            <a:r>
              <a:rPr lang="en-US" dirty="0"/>
              <a:t>Future Scope    </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2774065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5429"/>
            <a:ext cx="8229600" cy="1143000"/>
          </a:xfrm>
        </p:spPr>
        <p:txBody>
          <a:bodyPr/>
          <a:lstStyle/>
          <a:p>
            <a:pPr algn="ctr"/>
            <a:r>
              <a:rPr lang="en-US" dirty="0"/>
              <a:t>Student Home Page</a:t>
            </a:r>
          </a:p>
        </p:txBody>
      </p:sp>
      <p:pic>
        <p:nvPicPr>
          <p:cNvPr id="7" name="Content Placeholder 6"/>
          <p:cNvPicPr>
            <a:picLocks noGrp="1" noChangeAspect="1"/>
          </p:cNvPicPr>
          <p:nvPr>
            <p:ph idx="1"/>
          </p:nvPr>
        </p:nvPicPr>
        <p:blipFill>
          <a:blip r:embed="rId2"/>
          <a:stretch>
            <a:fillRect/>
          </a:stretch>
        </p:blipFill>
        <p:spPr>
          <a:xfrm>
            <a:off x="457200" y="1421296"/>
            <a:ext cx="8229600" cy="4083931"/>
          </a:xfrm>
        </p:spPr>
      </p:pic>
    </p:spTree>
    <p:extLst>
      <p:ext uri="{BB962C8B-B14F-4D97-AF65-F5344CB8AC3E}">
        <p14:creationId xmlns:p14="http://schemas.microsoft.com/office/powerpoint/2010/main" val="1045511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914"/>
            <a:ext cx="8229600" cy="1143000"/>
          </a:xfrm>
        </p:spPr>
        <p:txBody>
          <a:bodyPr/>
          <a:lstStyle/>
          <a:p>
            <a:pPr algn="ctr"/>
            <a:r>
              <a:rPr lang="en-US" dirty="0"/>
              <a:t>Application Page</a:t>
            </a:r>
          </a:p>
        </p:txBody>
      </p:sp>
      <p:pic>
        <p:nvPicPr>
          <p:cNvPr id="5" name="Content Placeholder 4"/>
          <p:cNvPicPr>
            <a:picLocks noGrp="1" noChangeAspect="1"/>
          </p:cNvPicPr>
          <p:nvPr>
            <p:ph idx="1"/>
          </p:nvPr>
        </p:nvPicPr>
        <p:blipFill>
          <a:blip r:embed="rId2"/>
          <a:stretch>
            <a:fillRect/>
          </a:stretch>
        </p:blipFill>
        <p:spPr>
          <a:xfrm>
            <a:off x="457200" y="1291450"/>
            <a:ext cx="8229600" cy="3911011"/>
          </a:xfrm>
        </p:spPr>
      </p:pic>
    </p:spTree>
    <p:extLst>
      <p:ext uri="{BB962C8B-B14F-4D97-AF65-F5344CB8AC3E}">
        <p14:creationId xmlns:p14="http://schemas.microsoft.com/office/powerpoint/2010/main" val="2512730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Application is Not Easy Right?</a:t>
            </a:r>
          </a:p>
        </p:txBody>
      </p:sp>
      <p:pic>
        <p:nvPicPr>
          <p:cNvPr id="5" name="Content Placeholder 4"/>
          <p:cNvPicPr>
            <a:picLocks noGrp="1" noChangeAspect="1"/>
          </p:cNvPicPr>
          <p:nvPr>
            <p:ph idx="1"/>
          </p:nvPr>
        </p:nvPicPr>
        <p:blipFill>
          <a:blip r:embed="rId2"/>
          <a:stretch>
            <a:fillRect/>
          </a:stretch>
        </p:blipFill>
        <p:spPr>
          <a:xfrm>
            <a:off x="457200" y="1828800"/>
            <a:ext cx="8229600" cy="3361176"/>
          </a:xfrm>
        </p:spPr>
      </p:pic>
    </p:spTree>
    <p:extLst>
      <p:ext uri="{BB962C8B-B14F-4D97-AF65-F5344CB8AC3E}">
        <p14:creationId xmlns:p14="http://schemas.microsoft.com/office/powerpoint/2010/main" val="3431428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017"/>
            <a:ext cx="8229600" cy="1143000"/>
          </a:xfrm>
        </p:spPr>
        <p:txBody>
          <a:bodyPr/>
          <a:lstStyle/>
          <a:p>
            <a:pPr algn="ctr"/>
            <a:r>
              <a:rPr lang="en-US" dirty="0"/>
              <a:t>Admin Login</a:t>
            </a:r>
          </a:p>
        </p:txBody>
      </p:sp>
      <p:sp>
        <p:nvSpPr>
          <p:cNvPr id="4" name="Content Placeholder 3"/>
          <p:cNvSpPr>
            <a:spLocks noGrp="1"/>
          </p:cNvSpPr>
          <p:nvPr>
            <p:ph idx="1"/>
          </p:nvPr>
        </p:nvSpPr>
        <p:spPr/>
        <p:txBody>
          <a:bodyPr/>
          <a:lstStyle/>
          <a:p>
            <a:endParaRPr lang="en-US"/>
          </a:p>
        </p:txBody>
      </p:sp>
      <p:pic>
        <p:nvPicPr>
          <p:cNvPr id="6" name="Content Placeholder 4"/>
          <p:cNvPicPr>
            <a:picLocks noChangeAspect="1"/>
          </p:cNvPicPr>
          <p:nvPr/>
        </p:nvPicPr>
        <p:blipFill>
          <a:blip r:embed="rId2"/>
          <a:stretch>
            <a:fillRect/>
          </a:stretch>
        </p:blipFill>
        <p:spPr>
          <a:xfrm>
            <a:off x="457200" y="1217369"/>
            <a:ext cx="8229600" cy="4138685"/>
          </a:xfrm>
          <a:prstGeom prst="rect">
            <a:avLst/>
          </a:prstGeom>
        </p:spPr>
      </p:pic>
    </p:spTree>
    <p:extLst>
      <p:ext uri="{BB962C8B-B14F-4D97-AF65-F5344CB8AC3E}">
        <p14:creationId xmlns:p14="http://schemas.microsoft.com/office/powerpoint/2010/main" val="1026046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817"/>
            <a:ext cx="8229600" cy="1143000"/>
          </a:xfrm>
        </p:spPr>
        <p:txBody>
          <a:bodyPr/>
          <a:lstStyle/>
          <a:p>
            <a:pPr algn="ctr"/>
            <a:r>
              <a:rPr lang="en-US" dirty="0"/>
              <a:t>Admin Functionalities</a:t>
            </a:r>
          </a:p>
        </p:txBody>
      </p:sp>
      <p:pic>
        <p:nvPicPr>
          <p:cNvPr id="7" name="Content Placeholder 6"/>
          <p:cNvPicPr>
            <a:picLocks noGrp="1" noChangeAspect="1"/>
          </p:cNvPicPr>
          <p:nvPr>
            <p:ph idx="1"/>
          </p:nvPr>
        </p:nvPicPr>
        <p:blipFill>
          <a:blip r:embed="rId2"/>
          <a:stretch>
            <a:fillRect/>
          </a:stretch>
        </p:blipFill>
        <p:spPr>
          <a:xfrm>
            <a:off x="457200" y="1172817"/>
            <a:ext cx="8229600" cy="4260767"/>
          </a:xfrm>
        </p:spPr>
      </p:pic>
    </p:spTree>
    <p:extLst>
      <p:ext uri="{BB962C8B-B14F-4D97-AF65-F5344CB8AC3E}">
        <p14:creationId xmlns:p14="http://schemas.microsoft.com/office/powerpoint/2010/main" val="3779033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382" y="330615"/>
            <a:ext cx="8229600" cy="1143000"/>
          </a:xfrm>
        </p:spPr>
        <p:txBody>
          <a:bodyPr/>
          <a:lstStyle/>
          <a:p>
            <a:pPr algn="ctr"/>
            <a:r>
              <a:rPr lang="en-US" dirty="0"/>
              <a:t>Make a Decision</a:t>
            </a:r>
          </a:p>
        </p:txBody>
      </p:sp>
      <p:pic>
        <p:nvPicPr>
          <p:cNvPr id="5" name="Content Placeholder 4"/>
          <p:cNvPicPr>
            <a:picLocks noGrp="1" noChangeAspect="1"/>
          </p:cNvPicPr>
          <p:nvPr>
            <p:ph idx="1"/>
          </p:nvPr>
        </p:nvPicPr>
        <p:blipFill>
          <a:blip r:embed="rId2"/>
          <a:stretch>
            <a:fillRect/>
          </a:stretch>
        </p:blipFill>
        <p:spPr>
          <a:xfrm>
            <a:off x="457200" y="2004047"/>
            <a:ext cx="8229600" cy="3636852"/>
          </a:xfrm>
        </p:spPr>
      </p:pic>
      <p:pic>
        <p:nvPicPr>
          <p:cNvPr id="4" name="Picture 3"/>
          <p:cNvPicPr>
            <a:picLocks noChangeAspect="1"/>
          </p:cNvPicPr>
          <p:nvPr/>
        </p:nvPicPr>
        <p:blipFill>
          <a:blip r:embed="rId3"/>
          <a:stretch>
            <a:fillRect/>
          </a:stretch>
        </p:blipFill>
        <p:spPr>
          <a:xfrm>
            <a:off x="6075708" y="132159"/>
            <a:ext cx="2306730" cy="1669447"/>
          </a:xfrm>
          <a:prstGeom prst="rect">
            <a:avLst/>
          </a:prstGeom>
        </p:spPr>
      </p:pic>
    </p:spTree>
    <p:extLst>
      <p:ext uri="{BB962C8B-B14F-4D97-AF65-F5344CB8AC3E}">
        <p14:creationId xmlns:p14="http://schemas.microsoft.com/office/powerpoint/2010/main" val="3432477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 y="223907"/>
            <a:ext cx="8229600" cy="1143000"/>
          </a:xfrm>
        </p:spPr>
        <p:txBody>
          <a:bodyPr/>
          <a:lstStyle/>
          <a:p>
            <a:pPr algn="ctr"/>
            <a:r>
              <a:rPr lang="en-US" dirty="0"/>
              <a:t>Tools/ Languages Used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359660457"/>
              </p:ext>
            </p:extLst>
          </p:nvPr>
        </p:nvGraphicFramePr>
        <p:xfrm>
          <a:off x="812263" y="1666116"/>
          <a:ext cx="7219244" cy="39474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a:stretch>
            <a:fillRect/>
          </a:stretch>
        </p:blipFill>
        <p:spPr>
          <a:xfrm>
            <a:off x="6917910" y="-208859"/>
            <a:ext cx="2227194" cy="2227194"/>
          </a:xfrm>
          <a:prstGeom prst="rect">
            <a:avLst/>
          </a:prstGeom>
        </p:spPr>
      </p:pic>
    </p:spTree>
    <p:extLst>
      <p:ext uri="{BB962C8B-B14F-4D97-AF65-F5344CB8AC3E}">
        <p14:creationId xmlns:p14="http://schemas.microsoft.com/office/powerpoint/2010/main" val="2016389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Testing</a:t>
            </a:r>
          </a:p>
        </p:txBody>
      </p:sp>
      <p:sp>
        <p:nvSpPr>
          <p:cNvPr id="3" name="Content Placeholder 2"/>
          <p:cNvSpPr>
            <a:spLocks noGrp="1"/>
          </p:cNvSpPr>
          <p:nvPr>
            <p:ph idx="1"/>
          </p:nvPr>
        </p:nvSpPr>
        <p:spPr>
          <a:xfrm>
            <a:off x="457200" y="1417638"/>
            <a:ext cx="8229600" cy="4102629"/>
          </a:xfrm>
        </p:spPr>
        <p:txBody>
          <a:bodyPr/>
          <a:lstStyle/>
          <a:p>
            <a:pPr algn="just"/>
            <a:r>
              <a:rPr lang="en-US" dirty="0"/>
              <a:t>We used Dynamic Testing for the development of the project.</a:t>
            </a:r>
          </a:p>
          <a:p>
            <a:pPr algn="just"/>
            <a:r>
              <a:rPr lang="en-US" dirty="0"/>
              <a:t>Project executed in batch wise and errors/ malfunctions are rectified.</a:t>
            </a:r>
          </a:p>
          <a:p>
            <a:pPr algn="just"/>
            <a:r>
              <a:rPr lang="en-US" dirty="0"/>
              <a:t>Can be performed at various scopes.</a:t>
            </a:r>
          </a:p>
          <a:p>
            <a:pPr algn="just"/>
            <a:r>
              <a:rPr lang="en-US" dirty="0"/>
              <a:t>We used for both verification and validation.</a:t>
            </a:r>
          </a:p>
        </p:txBody>
      </p:sp>
      <p:pic>
        <p:nvPicPr>
          <p:cNvPr id="5" name="Picture 4"/>
          <p:cNvPicPr>
            <a:picLocks noChangeAspect="1"/>
          </p:cNvPicPr>
          <p:nvPr/>
        </p:nvPicPr>
        <p:blipFill>
          <a:blip r:embed="rId2"/>
          <a:stretch>
            <a:fillRect/>
          </a:stretch>
        </p:blipFill>
        <p:spPr>
          <a:xfrm>
            <a:off x="5893905" y="70360"/>
            <a:ext cx="1749287" cy="1242914"/>
          </a:xfrm>
          <a:prstGeom prst="rect">
            <a:avLst/>
          </a:prstGeom>
        </p:spPr>
      </p:pic>
    </p:spTree>
    <p:extLst>
      <p:ext uri="{BB962C8B-B14F-4D97-AF65-F5344CB8AC3E}">
        <p14:creationId xmlns:p14="http://schemas.microsoft.com/office/powerpoint/2010/main" val="305541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Challenges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4919923"/>
              </p:ext>
            </p:extLst>
          </p:nvPr>
        </p:nvGraphicFramePr>
        <p:xfrm>
          <a:off x="457200" y="1295401"/>
          <a:ext cx="8099778" cy="3908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411111" y="5204178"/>
            <a:ext cx="6479821" cy="646331"/>
          </a:xfrm>
          <a:prstGeom prst="rect">
            <a:avLst/>
          </a:prstGeom>
          <a:noFill/>
        </p:spPr>
        <p:txBody>
          <a:bodyPr wrap="square" rtlCol="0">
            <a:spAutoFit/>
          </a:bodyPr>
          <a:lstStyle/>
          <a:p>
            <a:r>
              <a:rPr lang="en-US" dirty="0"/>
              <a:t>Reference: Scaling Agile: Finding your Agile Tribe by Erik Moore: John </a:t>
            </a:r>
            <a:r>
              <a:rPr lang="en-US" dirty="0" err="1"/>
              <a:t>Spens</a:t>
            </a:r>
            <a:endParaRPr lang="en-US" dirty="0"/>
          </a:p>
        </p:txBody>
      </p:sp>
    </p:spTree>
    <p:extLst>
      <p:ext uri="{BB962C8B-B14F-4D97-AF65-F5344CB8AC3E}">
        <p14:creationId xmlns:p14="http://schemas.microsoft.com/office/powerpoint/2010/main" val="3961963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5307"/>
            <a:ext cx="8229600" cy="1143000"/>
          </a:xfrm>
        </p:spPr>
        <p:txBody>
          <a:bodyPr/>
          <a:lstStyle/>
          <a:p>
            <a:pPr algn="ctr"/>
            <a:r>
              <a:rPr lang="en-US" dirty="0"/>
              <a:t>Conclusion</a:t>
            </a:r>
          </a:p>
        </p:txBody>
      </p:sp>
      <p:sp>
        <p:nvSpPr>
          <p:cNvPr id="3" name="Content Placeholder 2"/>
          <p:cNvSpPr>
            <a:spLocks noGrp="1"/>
          </p:cNvSpPr>
          <p:nvPr>
            <p:ph idx="1"/>
          </p:nvPr>
        </p:nvSpPr>
        <p:spPr>
          <a:xfrm>
            <a:off x="457200" y="1218856"/>
            <a:ext cx="8229600" cy="4525963"/>
          </a:xfrm>
        </p:spPr>
        <p:txBody>
          <a:bodyPr>
            <a:normAutofit/>
          </a:bodyPr>
          <a:lstStyle/>
          <a:p>
            <a:pPr algn="just"/>
            <a:r>
              <a:rPr lang="en-US" dirty="0"/>
              <a:t>University admission application is designed.</a:t>
            </a:r>
          </a:p>
          <a:p>
            <a:pPr algn="just"/>
            <a:r>
              <a:rPr lang="en-US" dirty="0"/>
              <a:t>It is tested within our constraints and the code has executed successfully.</a:t>
            </a:r>
          </a:p>
          <a:p>
            <a:pPr marL="0" indent="0" algn="just">
              <a:buNone/>
            </a:pPr>
            <a:endParaRPr lang="en-US" dirty="0"/>
          </a:p>
        </p:txBody>
      </p:sp>
      <p:pic>
        <p:nvPicPr>
          <p:cNvPr id="7" name="Picture 6"/>
          <p:cNvPicPr>
            <a:picLocks noChangeAspect="1"/>
          </p:cNvPicPr>
          <p:nvPr/>
        </p:nvPicPr>
        <p:blipFill>
          <a:blip r:embed="rId2"/>
          <a:stretch>
            <a:fillRect/>
          </a:stretch>
        </p:blipFill>
        <p:spPr>
          <a:xfrm>
            <a:off x="3632130" y="3715994"/>
            <a:ext cx="2257425" cy="2028825"/>
          </a:xfrm>
          <a:prstGeom prst="rect">
            <a:avLst/>
          </a:prstGeom>
        </p:spPr>
      </p:pic>
    </p:spTree>
    <p:extLst>
      <p:ext uri="{BB962C8B-B14F-4D97-AF65-F5344CB8AC3E}">
        <p14:creationId xmlns:p14="http://schemas.microsoft.com/office/powerpoint/2010/main" val="1853352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9017" y="1262271"/>
            <a:ext cx="8308207" cy="1898372"/>
          </a:xfrm>
        </p:spPr>
        <p:txBody>
          <a:bodyPr/>
          <a:lstStyle/>
          <a:p>
            <a:pPr algn="ctr"/>
            <a:r>
              <a:rPr lang="en-US" dirty="0"/>
              <a:t>What Does a Web Application Contain?</a:t>
            </a:r>
          </a:p>
        </p:txBody>
      </p:sp>
    </p:spTree>
    <p:extLst>
      <p:ext uri="{BB962C8B-B14F-4D97-AF65-F5344CB8AC3E}">
        <p14:creationId xmlns:p14="http://schemas.microsoft.com/office/powerpoint/2010/main" val="1088311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Future Scope </a:t>
            </a:r>
          </a:p>
        </p:txBody>
      </p:sp>
      <p:sp>
        <p:nvSpPr>
          <p:cNvPr id="3" name="Content Placeholder 2"/>
          <p:cNvSpPr>
            <a:spLocks noGrp="1"/>
          </p:cNvSpPr>
          <p:nvPr>
            <p:ph sz="half" idx="1"/>
          </p:nvPr>
        </p:nvSpPr>
        <p:spPr>
          <a:xfrm>
            <a:off x="457200" y="1600200"/>
            <a:ext cx="8458200" cy="4525963"/>
          </a:xfrm>
        </p:spPr>
        <p:txBody>
          <a:bodyPr/>
          <a:lstStyle/>
          <a:p>
            <a:r>
              <a:rPr lang="en-US" dirty="0"/>
              <a:t>Higher level hashing and Salting user passwords.</a:t>
            </a:r>
          </a:p>
          <a:p>
            <a:r>
              <a:rPr lang="en-US" dirty="0"/>
              <a:t>More details in the application form.</a:t>
            </a:r>
          </a:p>
          <a:p>
            <a:r>
              <a:rPr lang="en-US" dirty="0"/>
              <a:t>Including more departments.</a:t>
            </a:r>
          </a:p>
          <a:p>
            <a:r>
              <a:rPr lang="en-US" dirty="0"/>
              <a:t>Make a universal application like canvas.  </a:t>
            </a:r>
          </a:p>
          <a:p>
            <a:endParaRPr lang="en-US" dirty="0"/>
          </a:p>
          <a:p>
            <a:endParaRPr lang="en-US" dirty="0"/>
          </a:p>
        </p:txBody>
      </p:sp>
    </p:spTree>
    <p:extLst>
      <p:ext uri="{BB962C8B-B14F-4D97-AF65-F5344CB8AC3E}">
        <p14:creationId xmlns:p14="http://schemas.microsoft.com/office/powerpoint/2010/main" val="4174432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0" y="0"/>
            <a:ext cx="9143999" cy="6857999"/>
          </a:xfrm>
          <a:prstGeom prst="rect">
            <a:avLst/>
          </a:prstGeom>
        </p:spPr>
      </p:pic>
    </p:spTree>
    <p:extLst>
      <p:ext uri="{BB962C8B-B14F-4D97-AF65-F5344CB8AC3E}">
        <p14:creationId xmlns:p14="http://schemas.microsoft.com/office/powerpoint/2010/main" val="3780748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exagon 5"/>
          <p:cNvSpPr/>
          <p:nvPr/>
        </p:nvSpPr>
        <p:spPr>
          <a:xfrm>
            <a:off x="3871805" y="2026332"/>
            <a:ext cx="700195" cy="603310"/>
          </a:xfrm>
          <a:prstGeom prst="hexagon">
            <a:avLst>
              <a:gd name="adj" fmla="val 28900"/>
              <a:gd name="vf" fmla="val 115470"/>
            </a:avLst>
          </a:prstGeom>
          <a:solidFill>
            <a:schemeClr val="bg2">
              <a:lumMod val="9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 name="Title 1"/>
          <p:cNvSpPr>
            <a:spLocks noGrp="1"/>
          </p:cNvSpPr>
          <p:nvPr>
            <p:ph type="title"/>
          </p:nvPr>
        </p:nvSpPr>
        <p:spPr/>
        <p:txBody>
          <a:bodyPr>
            <a:normAutofit fontScale="90000"/>
          </a:bodyPr>
          <a:lstStyle/>
          <a:p>
            <a:pPr algn="ctr"/>
            <a:r>
              <a:rPr lang="en-US" dirty="0"/>
              <a:t>What does a Web Application Contain?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46285477"/>
              </p:ext>
            </p:extLst>
          </p:nvPr>
        </p:nvGraphicFramePr>
        <p:xfrm>
          <a:off x="615820" y="1338943"/>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9570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Block Diagram </a:t>
            </a:r>
          </a:p>
        </p:txBody>
      </p:sp>
      <p:pic>
        <p:nvPicPr>
          <p:cNvPr id="6" name="Picture 5"/>
          <p:cNvPicPr>
            <a:picLocks noChangeAspect="1"/>
          </p:cNvPicPr>
          <p:nvPr/>
        </p:nvPicPr>
        <p:blipFill>
          <a:blip r:embed="rId2"/>
          <a:stretch>
            <a:fillRect/>
          </a:stretch>
        </p:blipFill>
        <p:spPr>
          <a:xfrm>
            <a:off x="690769" y="2014895"/>
            <a:ext cx="7762461" cy="2890278"/>
          </a:xfrm>
          <a:prstGeom prst="rect">
            <a:avLst/>
          </a:prstGeom>
        </p:spPr>
      </p:pic>
    </p:spTree>
    <p:extLst>
      <p:ext uri="{BB962C8B-B14F-4D97-AF65-F5344CB8AC3E}">
        <p14:creationId xmlns:p14="http://schemas.microsoft.com/office/powerpoint/2010/main" val="2612337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087" y="342890"/>
            <a:ext cx="8229600" cy="1143000"/>
          </a:xfrm>
        </p:spPr>
        <p:txBody>
          <a:bodyPr/>
          <a:lstStyle/>
          <a:p>
            <a:pPr algn="ctr"/>
            <a:r>
              <a:rPr lang="en-US" dirty="0"/>
              <a:t>The “Process”</a:t>
            </a:r>
          </a:p>
        </p:txBody>
      </p:sp>
      <p:pic>
        <p:nvPicPr>
          <p:cNvPr id="5" name="Content Placeholder 4"/>
          <p:cNvPicPr>
            <a:picLocks noGrp="1" noChangeAspect="1"/>
          </p:cNvPicPr>
          <p:nvPr>
            <p:ph idx="1"/>
          </p:nvPr>
        </p:nvPicPr>
        <p:blipFill>
          <a:blip r:embed="rId2"/>
          <a:stretch>
            <a:fillRect/>
          </a:stretch>
        </p:blipFill>
        <p:spPr>
          <a:xfrm>
            <a:off x="495341" y="2178488"/>
            <a:ext cx="8153317" cy="2649828"/>
          </a:xfrm>
        </p:spPr>
      </p:pic>
      <p:pic>
        <p:nvPicPr>
          <p:cNvPr id="4" name="Picture 3"/>
          <p:cNvPicPr>
            <a:picLocks noChangeAspect="1"/>
          </p:cNvPicPr>
          <p:nvPr/>
        </p:nvPicPr>
        <p:blipFill>
          <a:blip r:embed="rId3"/>
          <a:stretch>
            <a:fillRect/>
          </a:stretch>
        </p:blipFill>
        <p:spPr>
          <a:xfrm>
            <a:off x="6341165" y="0"/>
            <a:ext cx="2538467" cy="1903850"/>
          </a:xfrm>
          <a:prstGeom prst="rect">
            <a:avLst/>
          </a:prstGeom>
        </p:spPr>
      </p:pic>
    </p:spTree>
    <p:extLst>
      <p:ext uri="{BB962C8B-B14F-4D97-AF65-F5344CB8AC3E}">
        <p14:creationId xmlns:p14="http://schemas.microsoft.com/office/powerpoint/2010/main" val="2388207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“Approach”</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89429755"/>
              </p:ext>
            </p:extLst>
          </p:nvPr>
        </p:nvGraphicFramePr>
        <p:xfrm>
          <a:off x="457200" y="1600201"/>
          <a:ext cx="8438322" cy="36156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7629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Components of Servlet/ JSP</a:t>
            </a:r>
          </a:p>
        </p:txBody>
      </p:sp>
      <p:pic>
        <p:nvPicPr>
          <p:cNvPr id="8" name="Content Placeholder 7"/>
          <p:cNvPicPr>
            <a:picLocks noGrp="1" noChangeAspect="1"/>
          </p:cNvPicPr>
          <p:nvPr>
            <p:ph idx="1"/>
          </p:nvPr>
        </p:nvPicPr>
        <p:blipFill rotWithShape="1">
          <a:blip r:embed="rId2"/>
          <a:srcRect l="6127" r="10790" b="2453"/>
          <a:stretch/>
        </p:blipFill>
        <p:spPr>
          <a:xfrm>
            <a:off x="1818861" y="1417638"/>
            <a:ext cx="5323723" cy="4227093"/>
          </a:xfrm>
        </p:spPr>
      </p:pic>
    </p:spTree>
    <p:extLst>
      <p:ext uri="{BB962C8B-B14F-4D97-AF65-F5344CB8AC3E}">
        <p14:creationId xmlns:p14="http://schemas.microsoft.com/office/powerpoint/2010/main" val="3434301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Model View Control Architecture</a:t>
            </a:r>
          </a:p>
        </p:txBody>
      </p:sp>
      <p:pic>
        <p:nvPicPr>
          <p:cNvPr id="5" name="Content Placeholder 4"/>
          <p:cNvPicPr>
            <a:picLocks noGrp="1" noChangeAspect="1"/>
          </p:cNvPicPr>
          <p:nvPr>
            <p:ph idx="1"/>
          </p:nvPr>
        </p:nvPicPr>
        <p:blipFill rotWithShape="1">
          <a:blip r:embed="rId2"/>
          <a:srcRect b="5755"/>
          <a:stretch/>
        </p:blipFill>
        <p:spPr>
          <a:xfrm>
            <a:off x="1421297" y="1418842"/>
            <a:ext cx="5917370" cy="3954670"/>
          </a:xfrm>
        </p:spPr>
      </p:pic>
    </p:spTree>
    <p:extLst>
      <p:ext uri="{BB962C8B-B14F-4D97-AF65-F5344CB8AC3E}">
        <p14:creationId xmlns:p14="http://schemas.microsoft.com/office/powerpoint/2010/main" val="1562545523"/>
      </p:ext>
    </p:extLst>
  </p:cSld>
  <p:clrMapOvr>
    <a:masterClrMapping/>
  </p:clrMapOvr>
</p:sld>
</file>

<file path=ppt/theme/theme1.xml><?xml version="1.0" encoding="utf-8"?>
<a:theme xmlns:a="http://schemas.openxmlformats.org/drawingml/2006/main" name="stake-your-claim-green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stake-your-claim-green (1)</Template>
  <TotalTime>416</TotalTime>
  <Words>452</Words>
  <Application>Microsoft Office PowerPoint</Application>
  <PresentationFormat>On-screen Show (4:3)</PresentationFormat>
  <Paragraphs>104</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Times New Roman</vt:lpstr>
      <vt:lpstr>Wingdings</vt:lpstr>
      <vt:lpstr>stake-your-claim-green (1)</vt:lpstr>
      <vt:lpstr>University Admission System</vt:lpstr>
      <vt:lpstr>Flow of Our Presentation </vt:lpstr>
      <vt:lpstr>What Does a Web Application Contain?</vt:lpstr>
      <vt:lpstr>What does a Web Application Contain?</vt:lpstr>
      <vt:lpstr>Block Diagram </vt:lpstr>
      <vt:lpstr>The “Process”</vt:lpstr>
      <vt:lpstr>The “Approach”</vt:lpstr>
      <vt:lpstr>Components of Servlet/ JSP</vt:lpstr>
      <vt:lpstr>Model View Control Architecture</vt:lpstr>
      <vt:lpstr>Architecture of Servlet/JSP</vt:lpstr>
      <vt:lpstr>Software Engineering Model Used: “Incremental Model”</vt:lpstr>
      <vt:lpstr>Sequence Diagram</vt:lpstr>
      <vt:lpstr>Use Case Diagram </vt:lpstr>
      <vt:lpstr>Class Diagram </vt:lpstr>
      <vt:lpstr>Deployment Diagram </vt:lpstr>
      <vt:lpstr>A Walkthrough of the Project</vt:lpstr>
      <vt:lpstr>Home Page</vt:lpstr>
      <vt:lpstr>Login/ Signup</vt:lpstr>
      <vt:lpstr>Sign In Page</vt:lpstr>
      <vt:lpstr>Student Home Page</vt:lpstr>
      <vt:lpstr>Application Page</vt:lpstr>
      <vt:lpstr>Application is Not Easy Right?</vt:lpstr>
      <vt:lpstr>Admin Login</vt:lpstr>
      <vt:lpstr>Admin Functionalities</vt:lpstr>
      <vt:lpstr>Make a Decision</vt:lpstr>
      <vt:lpstr>Tools/ Languages Used</vt:lpstr>
      <vt:lpstr>Testing</vt:lpstr>
      <vt:lpstr>Challenges</vt:lpstr>
      <vt:lpstr>Conclusion</vt:lpstr>
      <vt:lpstr>Future Scope </vt:lpstr>
      <vt:lpstr>PowerPoint Presentation</vt:lpstr>
    </vt:vector>
  </TitlesOfParts>
  <Company>UNC Charlotte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Cindy Jones</dc:creator>
  <cp:lastModifiedBy>raghava adarsh</cp:lastModifiedBy>
  <cp:revision>53</cp:revision>
  <dcterms:created xsi:type="dcterms:W3CDTF">2014-04-28T15:07:04Z</dcterms:created>
  <dcterms:modified xsi:type="dcterms:W3CDTF">2017-04-24T22:40:54Z</dcterms:modified>
</cp:coreProperties>
</file>